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1"/>
  </p:sldMasterIdLst>
  <p:sldIdLst>
    <p:sldId id="256" r:id="rId2"/>
    <p:sldId id="259" r:id="rId3"/>
    <p:sldId id="260" r:id="rId4"/>
    <p:sldId id="278" r:id="rId5"/>
    <p:sldId id="280" r:id="rId6"/>
    <p:sldId id="283" r:id="rId7"/>
    <p:sldId id="286" r:id="rId8"/>
    <p:sldId id="287" r:id="rId9"/>
    <p:sldId id="292" r:id="rId10"/>
    <p:sldId id="290" r:id="rId11"/>
    <p:sldId id="288" r:id="rId12"/>
    <p:sldId id="293" r:id="rId13"/>
    <p:sldId id="282" r:id="rId14"/>
    <p:sldId id="296" r:id="rId15"/>
    <p:sldId id="279" r:id="rId16"/>
    <p:sldId id="295" r:id="rId17"/>
    <p:sldId id="281" r:id="rId18"/>
    <p:sldId id="301" r:id="rId19"/>
    <p:sldId id="302" r:id="rId20"/>
    <p:sldId id="304" r:id="rId21"/>
    <p:sldId id="303" r:id="rId22"/>
    <p:sldId id="305" r:id="rId23"/>
    <p:sldId id="306" r:id="rId24"/>
    <p:sldId id="308" r:id="rId25"/>
    <p:sldId id="313" r:id="rId26"/>
    <p:sldId id="307" r:id="rId27"/>
    <p:sldId id="310" r:id="rId28"/>
    <p:sldId id="322" r:id="rId29"/>
    <p:sldId id="323" r:id="rId30"/>
    <p:sldId id="324" r:id="rId31"/>
    <p:sldId id="316" r:id="rId32"/>
    <p:sldId id="333" r:id="rId33"/>
    <p:sldId id="336" r:id="rId34"/>
    <p:sldId id="325" r:id="rId35"/>
    <p:sldId id="312" r:id="rId36"/>
    <p:sldId id="330" r:id="rId37"/>
    <p:sldId id="331" r:id="rId38"/>
    <p:sldId id="328" r:id="rId39"/>
    <p:sldId id="329" r:id="rId40"/>
    <p:sldId id="334" r:id="rId41"/>
    <p:sldId id="314" r:id="rId42"/>
    <p:sldId id="335" r:id="rId43"/>
    <p:sldId id="276" r:id="rId44"/>
    <p:sldId id="319" r:id="rId45"/>
    <p:sldId id="318" r:id="rId46"/>
    <p:sldId id="327" r:id="rId47"/>
    <p:sldId id="332" r:id="rId48"/>
    <p:sldId id="298" r:id="rId49"/>
    <p:sldId id="299" r:id="rId50"/>
    <p:sldId id="300" r:id="rId51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 Math" panose="02040503050406030204" pitchFamily="18" charset="0"/>
      <p:regular r:id="rId58"/>
    </p:embeddedFont>
    <p:embeddedFont>
      <p:font typeface="Product Sans" panose="020B0403030502040203" pitchFamily="34" charset="0"/>
      <p:regular r:id="rId59"/>
      <p:bold r:id="rId60"/>
      <p:italic r:id="rId61"/>
      <p:boldItalic r:id="rId62"/>
    </p:embeddedFont>
    <p:embeddedFont>
      <p:font typeface="Wix Madefor Text" panose="020B0503020203020203" pitchFamily="34" charset="0"/>
      <p:regular r:id="rId63"/>
      <p:bold r:id="rId64"/>
    </p:embeddedFont>
    <p:embeddedFont>
      <p:font typeface="Wix Madefor Text Medium" panose="020B0503020203020203" pitchFamily="34" charset="0"/>
      <p:regular r:id="rId65"/>
    </p:embeddedFont>
    <p:embeddedFont>
      <p:font typeface="Wix Madefor Text SemiBold" panose="020B0503020203020203" pitchFamily="34" charset="0"/>
      <p:bold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3EF041-1220-49CE-A8DC-C42E774E37E1}">
          <p14:sldIdLst>
            <p14:sldId id="256"/>
            <p14:sldId id="259"/>
            <p14:sldId id="260"/>
            <p14:sldId id="278"/>
            <p14:sldId id="280"/>
            <p14:sldId id="283"/>
            <p14:sldId id="286"/>
            <p14:sldId id="287"/>
            <p14:sldId id="292"/>
            <p14:sldId id="290"/>
            <p14:sldId id="288"/>
            <p14:sldId id="293"/>
            <p14:sldId id="282"/>
            <p14:sldId id="296"/>
            <p14:sldId id="279"/>
            <p14:sldId id="295"/>
            <p14:sldId id="281"/>
            <p14:sldId id="301"/>
            <p14:sldId id="302"/>
            <p14:sldId id="304"/>
            <p14:sldId id="303"/>
            <p14:sldId id="305"/>
            <p14:sldId id="306"/>
            <p14:sldId id="308"/>
            <p14:sldId id="313"/>
            <p14:sldId id="307"/>
            <p14:sldId id="310"/>
            <p14:sldId id="322"/>
            <p14:sldId id="323"/>
            <p14:sldId id="324"/>
            <p14:sldId id="316"/>
            <p14:sldId id="333"/>
            <p14:sldId id="336"/>
            <p14:sldId id="325"/>
            <p14:sldId id="312"/>
            <p14:sldId id="330"/>
            <p14:sldId id="331"/>
            <p14:sldId id="328"/>
            <p14:sldId id="329"/>
            <p14:sldId id="334"/>
            <p14:sldId id="314"/>
            <p14:sldId id="335"/>
            <p14:sldId id="276"/>
            <p14:sldId id="319"/>
            <p14:sldId id="318"/>
            <p14:sldId id="327"/>
            <p14:sldId id="332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Wix Madefor Text" panose="020B0503020203020203" pitchFamily="34" charset="0"/>
              <a:ea typeface="+mn-ea"/>
              <a:cs typeface="Wix Madefor Text" panose="020B0503020203020203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Facebook Users (2023)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3B-4E41-A6AB-A2C380428D3E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3B-4E41-A6AB-A2C380428D3E}"/>
              </c:ext>
            </c:extLst>
          </c:dPt>
          <c:cat>
            <c:strRef>
              <c:f>Sheet1!$A$2:$A$3</c:f>
              <c:strCache>
                <c:ptCount val="2"/>
                <c:pt idx="0">
                  <c:v>Bangladesh (43.25 M)</c:v>
                </c:pt>
                <c:pt idx="1">
                  <c:v>Rest (2.94 B)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43250000</c:v>
                </c:pt>
                <c:pt idx="1">
                  <c:v>2946750000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9B-4F69-9209-AC9CF48BF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4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Wix Madefor Text" panose="020B0503020203020203" pitchFamily="34" charset="0"/>
              <a:ea typeface="+mn-ea"/>
              <a:cs typeface="Wix Madefor Text" panose="020B0503020203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Wix Madefor Text Medium" panose="020B0503020203020203" pitchFamily="34" charset="0"/>
          <a:cs typeface="Wix Madefor Text Medium" panose="020B0503020203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Wix Madefor Text" panose="020B0503020203020203" pitchFamily="34" charset="0"/>
                <a:ea typeface="+mn-ea"/>
                <a:cs typeface="Wix Madefor Text" panose="020B0503020203020203" pitchFamily="34" charset="0"/>
              </a:defRPr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Bangladeshi Facebook Users (2023)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Wix Madefor Text" panose="020B0503020203020203" pitchFamily="34" charset="0"/>
              <a:ea typeface="+mn-ea"/>
              <a:cs typeface="Wix Madefor Text" panose="020B0503020203020203" pitchFamily="3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Facebook Users (2023)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21-4D4C-AA60-4B6E2C35BB86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21-4D4C-AA60-4B6E2C35BB86}"/>
              </c:ext>
            </c:extLst>
          </c:dPt>
          <c:cat>
            <c:strRef>
              <c:f>Sheet1!$A$2:$A$3</c:f>
              <c:strCache>
                <c:ptCount val="2"/>
                <c:pt idx="0">
                  <c:v>Facebook User (43.25 M)</c:v>
                </c:pt>
                <c:pt idx="1">
                  <c:v>Rest (126.15 M)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43.25</c:v>
                </c:pt>
                <c:pt idx="1">
                  <c:v>126.15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21-4D4C-AA60-4B6E2C35B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31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Wix Madefor Text" panose="020B0503020203020203" pitchFamily="34" charset="0"/>
              <a:ea typeface="+mn-ea"/>
              <a:cs typeface="Wix Madefor Text" panose="020B0503020203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Wix Madefor Text Medium" panose="020B0503020203020203" pitchFamily="34" charset="0"/>
          <a:cs typeface="Wix Madefor Text Medium" panose="020B050302020302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Wix Madefor Text Medium" panose="020B0503020203020203" pitchFamily="34" charset="0"/>
                <a:ea typeface="+mn-ea"/>
                <a:cs typeface="Wix Madefor Text Medium" panose="020B0503020203020203" pitchFamily="34" charset="0"/>
              </a:defRPr>
            </a:pPr>
            <a:r>
              <a:rPr lang="en-US" dirty="0"/>
              <a:t>No.</a:t>
            </a:r>
            <a:r>
              <a:rPr lang="en-US" baseline="0" dirty="0"/>
              <a:t> of </a:t>
            </a:r>
            <a:r>
              <a:rPr lang="en-US" dirty="0"/>
              <a:t>Bangladeshi Online Platform Users (2023)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Wix Madefor Text Medium" panose="020B0503020203020203" pitchFamily="34" charset="0"/>
              <a:ea typeface="+mn-ea"/>
              <a:cs typeface="Wix Madefor Text Medium" panose="020B0503020203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plosion val="8"/>
            <c:extLst>
              <c:ext xmlns:c16="http://schemas.microsoft.com/office/drawing/2014/chart" uri="{C3380CC4-5D6E-409C-BE32-E72D297353CC}">
                <c16:uniqueId val="{00000001-E721-4D4C-AA60-4B6E2C35BB8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721-4D4C-AA60-4B6E2C35BB8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accent1"/>
                      </a:solidFill>
                      <a:latin typeface="Wix Madefor Text Medium" panose="020B0503020203020203" pitchFamily="34" charset="0"/>
                      <a:ea typeface="+mn-ea"/>
                      <a:cs typeface="Wix Madefor Text Medium" panose="020B0503020203020203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C2F-43E4-8EA8-E0680E667A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Wix Madefor Text Medium" panose="020B0503020203020203" pitchFamily="34" charset="0"/>
                    <a:ea typeface="+mn-ea"/>
                    <a:cs typeface="Wix Madefor Text Medium" panose="020B0503020203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Facebook (43.25 M)</c:v>
                </c:pt>
                <c:pt idx="1">
                  <c:v>YouTube (34.4 M)</c:v>
                </c:pt>
                <c:pt idx="2">
                  <c:v>Instagram (4.9 M)</c:v>
                </c:pt>
                <c:pt idx="3">
                  <c:v>Twitter (1.05 M)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43.25</c:v>
                </c:pt>
                <c:pt idx="1">
                  <c:v>34.4</c:v>
                </c:pt>
                <c:pt idx="2">
                  <c:v>4.9000000000000004</c:v>
                </c:pt>
                <c:pt idx="3">
                  <c:v>1.05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21-4D4C-AA60-4B6E2C35B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966879"/>
        <c:axId val="34966047"/>
      </c:barChart>
      <c:catAx>
        <c:axId val="349668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Wix Madefor Text Medium" panose="020B0503020203020203" pitchFamily="34" charset="0"/>
                <a:ea typeface="+mn-ea"/>
                <a:cs typeface="Wix Madefor Text Medium" panose="020B0503020203020203" pitchFamily="34" charset="0"/>
              </a:defRPr>
            </a:pPr>
            <a:endParaRPr lang="en-US"/>
          </a:p>
        </c:txPr>
        <c:crossAx val="34966047"/>
        <c:crosses val="autoZero"/>
        <c:auto val="1"/>
        <c:lblAlgn val="ctr"/>
        <c:lblOffset val="100"/>
        <c:noMultiLvlLbl val="0"/>
      </c:catAx>
      <c:valAx>
        <c:axId val="3496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Wix Madefor Text Medium" panose="020B0503020203020203" pitchFamily="34" charset="0"/>
                <a:ea typeface="+mn-ea"/>
                <a:cs typeface="Wix Madefor Text Medium" panose="020B0503020203020203" pitchFamily="34" charset="0"/>
              </a:defRPr>
            </a:pPr>
            <a:endParaRPr lang="en-US"/>
          </a:p>
        </c:txPr>
        <c:crossAx val="3496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Wix Madefor Text Medium" panose="020B0503020203020203" pitchFamily="34" charset="0"/>
          <a:cs typeface="Wix Madefor Text Medium" panose="020B0503020203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FF22C-460E-42A4-BA7D-7FF069B35D9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06EB1B-4A16-4694-A690-6E418EE0753B}">
      <dgm:prSet phldrT="[Text]"/>
      <dgm:spPr/>
      <dgm:t>
        <a:bodyPr/>
        <a:lstStyle/>
        <a:p>
          <a:r>
            <a:rPr lang="en-US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News</a:t>
          </a:r>
        </a:p>
      </dgm:t>
    </dgm:pt>
    <dgm:pt modelId="{6A50E458-D4C9-4BA9-A104-50C97542EEF7}" type="parTrans" cxnId="{AC509D7A-AC92-4D4A-9CFD-542C8277DA69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DDD51EE0-A7C8-4F80-9BC6-E3BA4CBF445C}" type="sibTrans" cxnId="{AC509D7A-AC92-4D4A-9CFD-542C8277DA69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72E5A77C-B21F-4E34-8E92-9DD6789C0352}">
      <dgm:prSet phldrT="[Text]"/>
      <dgm:spPr/>
      <dgm:t>
        <a:bodyPr/>
        <a:lstStyle/>
        <a:p>
          <a:r>
            <a:rPr lang="en-US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Entertainment</a:t>
          </a:r>
        </a:p>
      </dgm:t>
    </dgm:pt>
    <dgm:pt modelId="{8D021371-E365-46B7-BD1B-917E2DCB7EA6}" type="parTrans" cxnId="{20283BFD-D35C-4651-B729-D0F4CF543E44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F2FA6C56-D1E9-42D8-A247-FF309B03B4B1}" type="sibTrans" cxnId="{20283BFD-D35C-4651-B729-D0F4CF543E44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71096747-58D1-4D17-B264-DAD5178F8257}">
      <dgm:prSet phldrT="[Text]"/>
      <dgm:spPr/>
      <dgm:t>
        <a:bodyPr/>
        <a:lstStyle/>
        <a:p>
          <a:r>
            <a:rPr lang="en-US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Marketplace</a:t>
          </a:r>
        </a:p>
      </dgm:t>
    </dgm:pt>
    <dgm:pt modelId="{BA0762DC-C4D7-4F51-9656-F9168C117EA4}" type="parTrans" cxnId="{7E8BD066-F47F-4D34-87E1-DD688E6D63B7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E8463AA2-40D2-4A47-AAF5-0FC0375A7DEB}" type="sibTrans" cxnId="{7E8BD066-F47F-4D34-87E1-DD688E6D63B7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287FFEF7-635F-45E9-8009-5673AA840D38}">
      <dgm:prSet phldrT="[Text]"/>
      <dgm:spPr/>
      <dgm:t>
        <a:bodyPr/>
        <a:lstStyle/>
        <a:p>
          <a:r>
            <a:rPr lang="en-US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Advertisement</a:t>
          </a:r>
        </a:p>
      </dgm:t>
    </dgm:pt>
    <dgm:pt modelId="{BC100B3C-7902-491C-B686-ADF153CD561E}" type="parTrans" cxnId="{BFD34787-F909-4BD8-B726-A38C49A7609A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2D55D344-376A-4B09-953F-70315790960E}" type="sibTrans" cxnId="{BFD34787-F909-4BD8-B726-A38C49A7609A}">
      <dgm:prSet/>
      <dgm:spPr/>
      <dgm:t>
        <a:bodyPr/>
        <a:lstStyle/>
        <a:p>
          <a:endParaRPr lang="en-US">
            <a:latin typeface="Wix Madefor Text Medium" panose="020B0503020203020203" pitchFamily="34" charset="0"/>
            <a:cs typeface="Wix Madefor Text Medium" panose="020B0503020203020203" pitchFamily="34" charset="0"/>
          </a:endParaRPr>
        </a:p>
      </dgm:t>
    </dgm:pt>
    <dgm:pt modelId="{22893A93-8A2C-4870-8498-38EC381ABA8F}" type="pres">
      <dgm:prSet presAssocID="{110FF22C-460E-42A4-BA7D-7FF069B35D9B}" presName="Name0" presStyleCnt="0">
        <dgm:presLayoutVars>
          <dgm:dir/>
          <dgm:resizeHandles val="exact"/>
        </dgm:presLayoutVars>
      </dgm:prSet>
      <dgm:spPr/>
    </dgm:pt>
    <dgm:pt modelId="{894212DF-BAC5-4DA5-90BD-244731273BE1}" type="pres">
      <dgm:prSet presAssocID="{8906EB1B-4A16-4694-A690-6E418EE0753B}" presName="compNode" presStyleCnt="0"/>
      <dgm:spPr/>
    </dgm:pt>
    <dgm:pt modelId="{F047FD03-0968-49E8-9DC1-005A612604C8}" type="pres">
      <dgm:prSet presAssocID="{8906EB1B-4A16-4694-A690-6E418EE0753B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3204DBCF-8094-4553-9ACB-E2C353906263}" type="pres">
      <dgm:prSet presAssocID="{8906EB1B-4A16-4694-A690-6E418EE0753B}" presName="textRect" presStyleLbl="revTx" presStyleIdx="0" presStyleCnt="4">
        <dgm:presLayoutVars>
          <dgm:bulletEnabled val="1"/>
        </dgm:presLayoutVars>
      </dgm:prSet>
      <dgm:spPr/>
    </dgm:pt>
    <dgm:pt modelId="{C2E18DDB-72BB-49EA-8F37-E9A7D9A2E0A3}" type="pres">
      <dgm:prSet presAssocID="{DDD51EE0-A7C8-4F80-9BC6-E3BA4CBF445C}" presName="sibTrans" presStyleLbl="sibTrans2D1" presStyleIdx="0" presStyleCnt="0"/>
      <dgm:spPr/>
    </dgm:pt>
    <dgm:pt modelId="{B0425D7A-E2EC-4C0D-8F4E-488AE2DBCBC4}" type="pres">
      <dgm:prSet presAssocID="{72E5A77C-B21F-4E34-8E92-9DD6789C0352}" presName="compNode" presStyleCnt="0"/>
      <dgm:spPr/>
    </dgm:pt>
    <dgm:pt modelId="{353F434B-7060-4182-A45B-4868B65AC5EA}" type="pres">
      <dgm:prSet presAssocID="{72E5A77C-B21F-4E34-8E92-9DD6789C0352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1558FA1B-4C2D-4A02-B43E-539847BE418D}" type="pres">
      <dgm:prSet presAssocID="{72E5A77C-B21F-4E34-8E92-9DD6789C0352}" presName="textRect" presStyleLbl="revTx" presStyleIdx="1" presStyleCnt="4">
        <dgm:presLayoutVars>
          <dgm:bulletEnabled val="1"/>
        </dgm:presLayoutVars>
      </dgm:prSet>
      <dgm:spPr/>
    </dgm:pt>
    <dgm:pt modelId="{535129CC-8D1E-4155-A6DD-0382B126DD3F}" type="pres">
      <dgm:prSet presAssocID="{F2FA6C56-D1E9-42D8-A247-FF309B03B4B1}" presName="sibTrans" presStyleLbl="sibTrans2D1" presStyleIdx="0" presStyleCnt="0"/>
      <dgm:spPr/>
    </dgm:pt>
    <dgm:pt modelId="{7DFD4F58-D808-4A5A-96A3-67C6B0A1A7AC}" type="pres">
      <dgm:prSet presAssocID="{71096747-58D1-4D17-B264-DAD5178F8257}" presName="compNode" presStyleCnt="0"/>
      <dgm:spPr/>
    </dgm:pt>
    <dgm:pt modelId="{8260447B-E63A-4A59-9EB2-7DEDDF0A7FDE}" type="pres">
      <dgm:prSet presAssocID="{71096747-58D1-4D17-B264-DAD5178F8257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0C9B788A-A059-4161-A847-376D875B94F0}" type="pres">
      <dgm:prSet presAssocID="{71096747-58D1-4D17-B264-DAD5178F8257}" presName="textRect" presStyleLbl="revTx" presStyleIdx="2" presStyleCnt="4">
        <dgm:presLayoutVars>
          <dgm:bulletEnabled val="1"/>
        </dgm:presLayoutVars>
      </dgm:prSet>
      <dgm:spPr/>
    </dgm:pt>
    <dgm:pt modelId="{CEC4C4D6-B1CD-4E61-BDC5-AB579C0FBAF6}" type="pres">
      <dgm:prSet presAssocID="{E8463AA2-40D2-4A47-AAF5-0FC0375A7DEB}" presName="sibTrans" presStyleLbl="sibTrans2D1" presStyleIdx="0" presStyleCnt="0"/>
      <dgm:spPr/>
    </dgm:pt>
    <dgm:pt modelId="{2A88C319-BD3E-4054-928B-44AD76172038}" type="pres">
      <dgm:prSet presAssocID="{287FFEF7-635F-45E9-8009-5673AA840D38}" presName="compNode" presStyleCnt="0"/>
      <dgm:spPr/>
    </dgm:pt>
    <dgm:pt modelId="{51657EAA-8FFD-4168-BAE1-EC309F9BDEE0}" type="pres">
      <dgm:prSet presAssocID="{287FFEF7-635F-45E9-8009-5673AA840D38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D728F48-3C34-4F0C-AF20-A6D3A7F17051}" type="pres">
      <dgm:prSet presAssocID="{287FFEF7-635F-45E9-8009-5673AA840D38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795FFE07-21A0-4872-AF27-0D5C6659618C}" type="presOf" srcId="{E8463AA2-40D2-4A47-AAF5-0FC0375A7DEB}" destId="{CEC4C4D6-B1CD-4E61-BDC5-AB579C0FBAF6}" srcOrd="0" destOrd="0" presId="urn:microsoft.com/office/officeart/2005/8/layout/pList1"/>
    <dgm:cxn modelId="{2E555B35-6C62-4B6D-8772-3DF8085A8D22}" type="presOf" srcId="{DDD51EE0-A7C8-4F80-9BC6-E3BA4CBF445C}" destId="{C2E18DDB-72BB-49EA-8F37-E9A7D9A2E0A3}" srcOrd="0" destOrd="0" presId="urn:microsoft.com/office/officeart/2005/8/layout/pList1"/>
    <dgm:cxn modelId="{7E8BD066-F47F-4D34-87E1-DD688E6D63B7}" srcId="{110FF22C-460E-42A4-BA7D-7FF069B35D9B}" destId="{71096747-58D1-4D17-B264-DAD5178F8257}" srcOrd="2" destOrd="0" parTransId="{BA0762DC-C4D7-4F51-9656-F9168C117EA4}" sibTransId="{E8463AA2-40D2-4A47-AAF5-0FC0375A7DEB}"/>
    <dgm:cxn modelId="{AC509D7A-AC92-4D4A-9CFD-542C8277DA69}" srcId="{110FF22C-460E-42A4-BA7D-7FF069B35D9B}" destId="{8906EB1B-4A16-4694-A690-6E418EE0753B}" srcOrd="0" destOrd="0" parTransId="{6A50E458-D4C9-4BA9-A104-50C97542EEF7}" sibTransId="{DDD51EE0-A7C8-4F80-9BC6-E3BA4CBF445C}"/>
    <dgm:cxn modelId="{52D5C77E-A29B-4D1D-B4F4-D50A860E02EA}" type="presOf" srcId="{110FF22C-460E-42A4-BA7D-7FF069B35D9B}" destId="{22893A93-8A2C-4870-8498-38EC381ABA8F}" srcOrd="0" destOrd="0" presId="urn:microsoft.com/office/officeart/2005/8/layout/pList1"/>
    <dgm:cxn modelId="{0A79B786-C4B1-47BB-A25E-02A629B1FFF6}" type="presOf" srcId="{8906EB1B-4A16-4694-A690-6E418EE0753B}" destId="{3204DBCF-8094-4553-9ACB-E2C353906263}" srcOrd="0" destOrd="0" presId="urn:microsoft.com/office/officeart/2005/8/layout/pList1"/>
    <dgm:cxn modelId="{BFD34787-F909-4BD8-B726-A38C49A7609A}" srcId="{110FF22C-460E-42A4-BA7D-7FF069B35D9B}" destId="{287FFEF7-635F-45E9-8009-5673AA840D38}" srcOrd="3" destOrd="0" parTransId="{BC100B3C-7902-491C-B686-ADF153CD561E}" sibTransId="{2D55D344-376A-4B09-953F-70315790960E}"/>
    <dgm:cxn modelId="{1FA669A3-0A00-4C1A-A7D8-713B1AAC562F}" type="presOf" srcId="{71096747-58D1-4D17-B264-DAD5178F8257}" destId="{0C9B788A-A059-4161-A847-376D875B94F0}" srcOrd="0" destOrd="0" presId="urn:microsoft.com/office/officeart/2005/8/layout/pList1"/>
    <dgm:cxn modelId="{F0D61CF4-4CCD-4C59-8FB2-39B2AA9D54BD}" type="presOf" srcId="{F2FA6C56-D1E9-42D8-A247-FF309B03B4B1}" destId="{535129CC-8D1E-4155-A6DD-0382B126DD3F}" srcOrd="0" destOrd="0" presId="urn:microsoft.com/office/officeart/2005/8/layout/pList1"/>
    <dgm:cxn modelId="{2A7E70F7-2FA1-485B-98C6-62D677D75023}" type="presOf" srcId="{287FFEF7-635F-45E9-8009-5673AA840D38}" destId="{5D728F48-3C34-4F0C-AF20-A6D3A7F17051}" srcOrd="0" destOrd="0" presId="urn:microsoft.com/office/officeart/2005/8/layout/pList1"/>
    <dgm:cxn modelId="{DB3A89FB-B5BE-4A18-9CC2-D3FF684D7374}" type="presOf" srcId="{72E5A77C-B21F-4E34-8E92-9DD6789C0352}" destId="{1558FA1B-4C2D-4A02-B43E-539847BE418D}" srcOrd="0" destOrd="0" presId="urn:microsoft.com/office/officeart/2005/8/layout/pList1"/>
    <dgm:cxn modelId="{20283BFD-D35C-4651-B729-D0F4CF543E44}" srcId="{110FF22C-460E-42A4-BA7D-7FF069B35D9B}" destId="{72E5A77C-B21F-4E34-8E92-9DD6789C0352}" srcOrd="1" destOrd="0" parTransId="{8D021371-E365-46B7-BD1B-917E2DCB7EA6}" sibTransId="{F2FA6C56-D1E9-42D8-A247-FF309B03B4B1}"/>
    <dgm:cxn modelId="{8E439BAC-E06C-416C-9F56-3AF9F34CF364}" type="presParOf" srcId="{22893A93-8A2C-4870-8498-38EC381ABA8F}" destId="{894212DF-BAC5-4DA5-90BD-244731273BE1}" srcOrd="0" destOrd="0" presId="urn:microsoft.com/office/officeart/2005/8/layout/pList1"/>
    <dgm:cxn modelId="{71A203C1-22D8-48AD-BC07-8470FA29F79F}" type="presParOf" srcId="{894212DF-BAC5-4DA5-90BD-244731273BE1}" destId="{F047FD03-0968-49E8-9DC1-005A612604C8}" srcOrd="0" destOrd="0" presId="urn:microsoft.com/office/officeart/2005/8/layout/pList1"/>
    <dgm:cxn modelId="{DC2C3045-75BE-4266-8D7C-88B6101D714C}" type="presParOf" srcId="{894212DF-BAC5-4DA5-90BD-244731273BE1}" destId="{3204DBCF-8094-4553-9ACB-E2C353906263}" srcOrd="1" destOrd="0" presId="urn:microsoft.com/office/officeart/2005/8/layout/pList1"/>
    <dgm:cxn modelId="{0079BDD2-7D3D-41AC-9A9F-3D7405355596}" type="presParOf" srcId="{22893A93-8A2C-4870-8498-38EC381ABA8F}" destId="{C2E18DDB-72BB-49EA-8F37-E9A7D9A2E0A3}" srcOrd="1" destOrd="0" presId="urn:microsoft.com/office/officeart/2005/8/layout/pList1"/>
    <dgm:cxn modelId="{C766CFC1-03E3-47CB-A049-1DF7607B3455}" type="presParOf" srcId="{22893A93-8A2C-4870-8498-38EC381ABA8F}" destId="{B0425D7A-E2EC-4C0D-8F4E-488AE2DBCBC4}" srcOrd="2" destOrd="0" presId="urn:microsoft.com/office/officeart/2005/8/layout/pList1"/>
    <dgm:cxn modelId="{7744590B-FA92-4A56-946A-269F8D5F8DC2}" type="presParOf" srcId="{B0425D7A-E2EC-4C0D-8F4E-488AE2DBCBC4}" destId="{353F434B-7060-4182-A45B-4868B65AC5EA}" srcOrd="0" destOrd="0" presId="urn:microsoft.com/office/officeart/2005/8/layout/pList1"/>
    <dgm:cxn modelId="{67095FC4-443E-4F9F-8FCB-D0413A701A7C}" type="presParOf" srcId="{B0425D7A-E2EC-4C0D-8F4E-488AE2DBCBC4}" destId="{1558FA1B-4C2D-4A02-B43E-539847BE418D}" srcOrd="1" destOrd="0" presId="urn:microsoft.com/office/officeart/2005/8/layout/pList1"/>
    <dgm:cxn modelId="{DD977365-A359-4A6A-BD40-B85235D84158}" type="presParOf" srcId="{22893A93-8A2C-4870-8498-38EC381ABA8F}" destId="{535129CC-8D1E-4155-A6DD-0382B126DD3F}" srcOrd="3" destOrd="0" presId="urn:microsoft.com/office/officeart/2005/8/layout/pList1"/>
    <dgm:cxn modelId="{D4F14FE0-26EC-4FF1-B9F2-5872ADA2985C}" type="presParOf" srcId="{22893A93-8A2C-4870-8498-38EC381ABA8F}" destId="{7DFD4F58-D808-4A5A-96A3-67C6B0A1A7AC}" srcOrd="4" destOrd="0" presId="urn:microsoft.com/office/officeart/2005/8/layout/pList1"/>
    <dgm:cxn modelId="{2E69F8D1-7F3B-455D-9EC1-782CDCF71A4A}" type="presParOf" srcId="{7DFD4F58-D808-4A5A-96A3-67C6B0A1A7AC}" destId="{8260447B-E63A-4A59-9EB2-7DEDDF0A7FDE}" srcOrd="0" destOrd="0" presId="urn:microsoft.com/office/officeart/2005/8/layout/pList1"/>
    <dgm:cxn modelId="{CF61421F-5C0A-4529-BF49-3D4049B17182}" type="presParOf" srcId="{7DFD4F58-D808-4A5A-96A3-67C6B0A1A7AC}" destId="{0C9B788A-A059-4161-A847-376D875B94F0}" srcOrd="1" destOrd="0" presId="urn:microsoft.com/office/officeart/2005/8/layout/pList1"/>
    <dgm:cxn modelId="{D059A054-DD19-4B81-A7CF-C31FDB8A9620}" type="presParOf" srcId="{22893A93-8A2C-4870-8498-38EC381ABA8F}" destId="{CEC4C4D6-B1CD-4E61-BDC5-AB579C0FBAF6}" srcOrd="5" destOrd="0" presId="urn:microsoft.com/office/officeart/2005/8/layout/pList1"/>
    <dgm:cxn modelId="{83AC0039-A8DB-4CAF-B3AA-1B977BAC34D6}" type="presParOf" srcId="{22893A93-8A2C-4870-8498-38EC381ABA8F}" destId="{2A88C319-BD3E-4054-928B-44AD76172038}" srcOrd="6" destOrd="0" presId="urn:microsoft.com/office/officeart/2005/8/layout/pList1"/>
    <dgm:cxn modelId="{2A5BFDC4-AEE2-4161-9721-D1B19E003C10}" type="presParOf" srcId="{2A88C319-BD3E-4054-928B-44AD76172038}" destId="{51657EAA-8FFD-4168-BAE1-EC309F9BDEE0}" srcOrd="0" destOrd="0" presId="urn:microsoft.com/office/officeart/2005/8/layout/pList1"/>
    <dgm:cxn modelId="{C003C442-4971-476F-9C99-CAF60BA6F85E}" type="presParOf" srcId="{2A88C319-BD3E-4054-928B-44AD76172038}" destId="{5D728F48-3C34-4F0C-AF20-A6D3A7F1705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D26CC-269D-4EF1-85AC-B5F6BA12DA3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D3C45-F6B3-4B80-AB65-629424B759A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gm:t>
    </dgm:pt>
    <dgm:pt modelId="{D536253C-48D8-4F41-91BF-65C41B029770}" type="par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14D5416-A8F0-4C0C-8279-7A310033BC2C}" type="sib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B7025A4B-40E6-4DB6-BD58-99F9EDFF34C7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gm:t>
    </dgm:pt>
    <dgm:pt modelId="{A64CEC9B-35F8-415B-9832-BD57934A6AC8}" type="par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DA9263F-55D4-4877-A97B-1744AE245151}" type="sib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EFCAB2F-146B-4FF2-9522-2897705E5A9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gm:t>
    </dgm:pt>
    <dgm:pt modelId="{07906893-70A1-4979-9E9F-550BDC81C68E}" type="par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91A1FA1-051B-435E-A51E-35F5614FD1AE}" type="sib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523E4556-F5B3-4908-9783-DFA2C63C57E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gm:t>
    </dgm:pt>
    <dgm:pt modelId="{3C526B68-9AC7-4B13-8287-71CB978AC84D}" type="par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1407B37-DDC1-44BD-A544-A1B573A30617}" type="sib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94A411B-8712-4561-86D7-365EFCADE8AD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gm:t>
    </dgm:pt>
    <dgm:pt modelId="{AFA00D85-F36F-476E-BB99-C1DBAA6CEBB3}" type="par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37CB5B1-9B8F-4A5C-9708-F08CD598A2DD}" type="sib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2A18949-0F89-4AAF-8F42-332B06C8327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gm:t>
    </dgm:pt>
    <dgm:pt modelId="{60C5EAFA-E4AC-475A-887F-F2EE63FDA8D6}" type="par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313D753-400B-4668-A84B-455EA90D9A52}" type="sib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602E435-56B3-4C76-9C07-0FE80A49D942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gm:t>
    </dgm:pt>
    <dgm:pt modelId="{4F177140-A1F1-48C1-81D1-17C3E24A5D2C}" type="par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EF2F0D6-54E0-48CF-84D2-9BE7C1841882}" type="sib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715E55A-CDCE-43C9-98F0-65B7AED981B0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 err="1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dirty="0">
            <a:solidFill>
              <a:schemeClr val="accent5">
                <a:lumMod val="50000"/>
              </a:schemeClr>
            </a:solidFill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748650D-E6F9-4B3C-91BD-63F354A080E6}" type="par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B293954-C6F7-4CAB-B491-8F63B62D3464}" type="sib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8DF65E2-D614-4320-8F72-AF19F437CB79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gm:t>
    </dgm:pt>
    <dgm:pt modelId="{A013EF28-5F41-4879-B7C8-90DF36DB154F}" type="par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52964C1-A07F-4334-BA90-7337343FDD8E}" type="sib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856E2EDE-ED67-459C-8DC1-8DB7B03CBB5E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gm:t>
    </dgm:pt>
    <dgm:pt modelId="{ED7234D9-A940-4A3B-83F9-B30C6EF104C4}" type="par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2401EBB-9FC7-4BE9-A5A8-D75FD873B869}" type="sib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8E00015-F86B-40A4-BB34-15A7F3164849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gm:t>
    </dgm:pt>
    <dgm:pt modelId="{E4DAEB7C-C8DE-4CE1-B31B-9EE1D066951E}" type="par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4CF3D3B-5296-4009-B53C-DC453EE45624}" type="sib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824B984-635E-4DA8-87C6-E8B44A8B62BE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gm:t>
    </dgm:pt>
    <dgm:pt modelId="{86CCA01D-1D6C-4893-9FD5-7DFF1A9B402D}" type="parTrans" cxnId="{162C8D81-649F-4834-9679-E907E41CD264}">
      <dgm:prSet/>
      <dgm:spPr/>
      <dgm:t>
        <a:bodyPr/>
        <a:lstStyle/>
        <a:p>
          <a:endParaRPr lang="en-US"/>
        </a:p>
      </dgm:t>
    </dgm:pt>
    <dgm:pt modelId="{A5E26425-78DB-453C-841A-6B30C18F815D}" type="sibTrans" cxnId="{162C8D81-649F-4834-9679-E907E41CD264}">
      <dgm:prSet/>
      <dgm:spPr/>
      <dgm:t>
        <a:bodyPr/>
        <a:lstStyle/>
        <a:p>
          <a:endParaRPr lang="en-US"/>
        </a:p>
      </dgm:t>
    </dgm:pt>
    <dgm:pt modelId="{A6057664-C517-4FE8-B255-D451C5A95921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gm:t>
    </dgm:pt>
    <dgm:pt modelId="{25852FC8-2A2B-44E8-A064-B5B14F2A2154}" type="parTrans" cxnId="{E5EAB5A7-3D2C-408A-B342-5F634D9912E1}">
      <dgm:prSet/>
      <dgm:spPr/>
      <dgm:t>
        <a:bodyPr/>
        <a:lstStyle/>
        <a:p>
          <a:endParaRPr lang="en-US"/>
        </a:p>
      </dgm:t>
    </dgm:pt>
    <dgm:pt modelId="{A429E13C-DBE9-4924-9CAF-C0F6BEB8BAA3}" type="sibTrans" cxnId="{E5EAB5A7-3D2C-408A-B342-5F634D9912E1}">
      <dgm:prSet/>
      <dgm:spPr/>
      <dgm:t>
        <a:bodyPr/>
        <a:lstStyle/>
        <a:p>
          <a:endParaRPr lang="en-US"/>
        </a:p>
      </dgm:t>
    </dgm:pt>
    <dgm:pt modelId="{906B531B-1145-43E6-84EB-8C303945F115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gm:t>
    </dgm:pt>
    <dgm:pt modelId="{89C10491-6B74-443A-BD32-F1E81D181EB5}" type="parTrans" cxnId="{6E19157B-5FBD-4224-85DE-8BF49E4989F2}">
      <dgm:prSet/>
      <dgm:spPr/>
      <dgm:t>
        <a:bodyPr/>
        <a:lstStyle/>
        <a:p>
          <a:endParaRPr lang="en-US"/>
        </a:p>
      </dgm:t>
    </dgm:pt>
    <dgm:pt modelId="{CF22DF26-18F5-431A-B1E9-7D9C626E5DA2}" type="sibTrans" cxnId="{6E19157B-5FBD-4224-85DE-8BF49E4989F2}">
      <dgm:prSet/>
      <dgm:spPr/>
      <dgm:t>
        <a:bodyPr/>
        <a:lstStyle/>
        <a:p>
          <a:endParaRPr lang="en-US"/>
        </a:p>
      </dgm:t>
    </dgm:pt>
    <dgm:pt modelId="{930C05D3-6FA1-480D-9C12-108AEF74684A}" type="pres">
      <dgm:prSet presAssocID="{B53D26CC-269D-4EF1-85AC-B5F6BA12DA3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35C8BA-BEF4-4061-BC63-2A4C17FD17F3}" type="pres">
      <dgm:prSet presAssocID="{B53D26CC-269D-4EF1-85AC-B5F6BA12DA38}" presName="hierFlow" presStyleCnt="0"/>
      <dgm:spPr/>
    </dgm:pt>
    <dgm:pt modelId="{5A078F60-3A23-4241-8220-698193285156}" type="pres">
      <dgm:prSet presAssocID="{B53D26CC-269D-4EF1-85AC-B5F6BA12DA3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0431FF6-60B8-4751-8B62-BAABC6075110}" type="pres">
      <dgm:prSet presAssocID="{96DD3C45-F6B3-4B80-AB65-629424B759A6}" presName="Name14" presStyleCnt="0"/>
      <dgm:spPr/>
    </dgm:pt>
    <dgm:pt modelId="{6DBA6509-0DAA-43AE-9B96-8E611103218E}" type="pres">
      <dgm:prSet presAssocID="{96DD3C45-F6B3-4B80-AB65-629424B759A6}" presName="level1Shape" presStyleLbl="node0" presStyleIdx="0" presStyleCnt="1" custScaleX="157538" custLinFactNeighborX="-65950">
        <dgm:presLayoutVars>
          <dgm:chPref val="3"/>
        </dgm:presLayoutVars>
      </dgm:prSet>
      <dgm:spPr/>
    </dgm:pt>
    <dgm:pt modelId="{FE7B044C-046B-4808-975E-EAB3CB3CBF94}" type="pres">
      <dgm:prSet presAssocID="{96DD3C45-F6B3-4B80-AB65-629424B759A6}" presName="hierChild2" presStyleCnt="0"/>
      <dgm:spPr/>
    </dgm:pt>
    <dgm:pt modelId="{606DEFDE-4DC5-4FE5-97BC-186F14A3FB93}" type="pres">
      <dgm:prSet presAssocID="{A64CEC9B-35F8-415B-9832-BD57934A6AC8}" presName="Name19" presStyleLbl="parChTrans1D2" presStyleIdx="0" presStyleCnt="3"/>
      <dgm:spPr/>
    </dgm:pt>
    <dgm:pt modelId="{B784C723-C9ED-493B-9EB9-8ECF1AFFD7C5}" type="pres">
      <dgm:prSet presAssocID="{B7025A4B-40E6-4DB6-BD58-99F9EDFF34C7}" presName="Name21" presStyleCnt="0"/>
      <dgm:spPr/>
    </dgm:pt>
    <dgm:pt modelId="{FFB3D07C-5664-4495-B8C9-FAD9ABB35E6C}" type="pres">
      <dgm:prSet presAssocID="{B7025A4B-40E6-4DB6-BD58-99F9EDFF34C7}" presName="level2Shape" presStyleLbl="node2" presStyleIdx="0" presStyleCnt="3"/>
      <dgm:spPr/>
    </dgm:pt>
    <dgm:pt modelId="{5EA5D257-C854-4454-AC7C-4C25316B85C7}" type="pres">
      <dgm:prSet presAssocID="{B7025A4B-40E6-4DB6-BD58-99F9EDFF34C7}" presName="hierChild3" presStyleCnt="0"/>
      <dgm:spPr/>
    </dgm:pt>
    <dgm:pt modelId="{9AEC0CB4-03F4-4539-B50F-263C20449117}" type="pres">
      <dgm:prSet presAssocID="{07906893-70A1-4979-9E9F-550BDC81C68E}" presName="Name19" presStyleLbl="parChTrans1D3" presStyleIdx="0" presStyleCnt="6"/>
      <dgm:spPr/>
    </dgm:pt>
    <dgm:pt modelId="{3FDF49B2-F4BB-4AA0-9031-04A5ED3DADD5}" type="pres">
      <dgm:prSet presAssocID="{4EFCAB2F-146B-4FF2-9522-2897705E5A9B}" presName="Name21" presStyleCnt="0"/>
      <dgm:spPr/>
    </dgm:pt>
    <dgm:pt modelId="{202694B6-67B4-4836-81E5-6D01025016A7}" type="pres">
      <dgm:prSet presAssocID="{4EFCAB2F-146B-4FF2-9522-2897705E5A9B}" presName="level2Shape" presStyleLbl="node3" presStyleIdx="0" presStyleCnt="6"/>
      <dgm:spPr/>
    </dgm:pt>
    <dgm:pt modelId="{081ED68C-AA50-4F94-9C60-27A2994C8CD4}" type="pres">
      <dgm:prSet presAssocID="{4EFCAB2F-146B-4FF2-9522-2897705E5A9B}" presName="hierChild3" presStyleCnt="0"/>
      <dgm:spPr/>
    </dgm:pt>
    <dgm:pt modelId="{FBDDEBB4-A10F-4B60-8D1A-42714980D41A}" type="pres">
      <dgm:prSet presAssocID="{ED7234D9-A940-4A3B-83F9-B30C6EF104C4}" presName="Name19" presStyleLbl="parChTrans1D4" presStyleIdx="0" presStyleCnt="4"/>
      <dgm:spPr/>
    </dgm:pt>
    <dgm:pt modelId="{40E8AC4E-74E9-4E89-AED2-5B24D53E1EA4}" type="pres">
      <dgm:prSet presAssocID="{856E2EDE-ED67-459C-8DC1-8DB7B03CBB5E}" presName="Name21" presStyleCnt="0"/>
      <dgm:spPr/>
    </dgm:pt>
    <dgm:pt modelId="{80A06355-D391-483D-B11D-FE0C7C4ECDF7}" type="pres">
      <dgm:prSet presAssocID="{856E2EDE-ED67-459C-8DC1-8DB7B03CBB5E}" presName="level2Shape" presStyleLbl="node4" presStyleIdx="0" presStyleCnt="4"/>
      <dgm:spPr/>
    </dgm:pt>
    <dgm:pt modelId="{75FAF96D-616F-43F1-90A8-BE4BF80A9212}" type="pres">
      <dgm:prSet presAssocID="{856E2EDE-ED67-459C-8DC1-8DB7B03CBB5E}" presName="hierChild3" presStyleCnt="0"/>
      <dgm:spPr/>
    </dgm:pt>
    <dgm:pt modelId="{49452014-2E98-423D-8422-6B3C15C7BF7E}" type="pres">
      <dgm:prSet presAssocID="{E4DAEB7C-C8DE-4CE1-B31B-9EE1D066951E}" presName="Name19" presStyleLbl="parChTrans1D4" presStyleIdx="1" presStyleCnt="4"/>
      <dgm:spPr/>
    </dgm:pt>
    <dgm:pt modelId="{E916CDA7-4040-4E12-A74E-26A575DCD603}" type="pres">
      <dgm:prSet presAssocID="{28E00015-F86B-40A4-BB34-15A7F3164849}" presName="Name21" presStyleCnt="0"/>
      <dgm:spPr/>
    </dgm:pt>
    <dgm:pt modelId="{6EE334BF-59CA-44B0-B662-5A937911CE76}" type="pres">
      <dgm:prSet presAssocID="{28E00015-F86B-40A4-BB34-15A7F3164849}" presName="level2Shape" presStyleLbl="node4" presStyleIdx="1" presStyleCnt="4"/>
      <dgm:spPr/>
    </dgm:pt>
    <dgm:pt modelId="{E61769A8-78DA-4529-8719-94E0399AD951}" type="pres">
      <dgm:prSet presAssocID="{28E00015-F86B-40A4-BB34-15A7F3164849}" presName="hierChild3" presStyleCnt="0"/>
      <dgm:spPr/>
    </dgm:pt>
    <dgm:pt modelId="{9B289667-540B-4A9D-81DA-AEF8D221C781}" type="pres">
      <dgm:prSet presAssocID="{3C526B68-9AC7-4B13-8287-71CB978AC84D}" presName="Name19" presStyleLbl="parChTrans1D3" presStyleIdx="1" presStyleCnt="6"/>
      <dgm:spPr/>
    </dgm:pt>
    <dgm:pt modelId="{9268128F-67B8-45A3-98CE-F082865B44A3}" type="pres">
      <dgm:prSet presAssocID="{523E4556-F5B3-4908-9783-DFA2C63C57ED}" presName="Name21" presStyleCnt="0"/>
      <dgm:spPr/>
    </dgm:pt>
    <dgm:pt modelId="{AFF43A05-67A4-4C6E-8088-E04A9278E22F}" type="pres">
      <dgm:prSet presAssocID="{523E4556-F5B3-4908-9783-DFA2C63C57ED}" presName="level2Shape" presStyleLbl="node3" presStyleIdx="1" presStyleCnt="6"/>
      <dgm:spPr/>
    </dgm:pt>
    <dgm:pt modelId="{2AB4CE19-F6C5-45CA-983F-041722B82F82}" type="pres">
      <dgm:prSet presAssocID="{523E4556-F5B3-4908-9783-DFA2C63C57ED}" presName="hierChild3" presStyleCnt="0"/>
      <dgm:spPr/>
    </dgm:pt>
    <dgm:pt modelId="{55F2097F-2D77-462F-977C-2DE6C7624856}" type="pres">
      <dgm:prSet presAssocID="{4F177140-A1F1-48C1-81D1-17C3E24A5D2C}" presName="Name19" presStyleLbl="parChTrans1D4" presStyleIdx="2" presStyleCnt="4"/>
      <dgm:spPr/>
    </dgm:pt>
    <dgm:pt modelId="{68A98B6C-DE84-4EC1-95D4-2CEF0791B076}" type="pres">
      <dgm:prSet presAssocID="{3602E435-56B3-4C76-9C07-0FE80A49D942}" presName="Name21" presStyleCnt="0"/>
      <dgm:spPr/>
    </dgm:pt>
    <dgm:pt modelId="{840863EE-9E46-4C3A-8D35-5D5D5A2CB9FE}" type="pres">
      <dgm:prSet presAssocID="{3602E435-56B3-4C76-9C07-0FE80A49D942}" presName="level2Shape" presStyleLbl="node4" presStyleIdx="2" presStyleCnt="4" custScaleX="111990"/>
      <dgm:spPr/>
    </dgm:pt>
    <dgm:pt modelId="{8041AEB0-23C6-4EC5-A3E8-409659F8D350}" type="pres">
      <dgm:prSet presAssocID="{3602E435-56B3-4C76-9C07-0FE80A49D942}" presName="hierChild3" presStyleCnt="0"/>
      <dgm:spPr/>
    </dgm:pt>
    <dgm:pt modelId="{25141F7D-F54B-4D88-8818-34E6D977BA79}" type="pres">
      <dgm:prSet presAssocID="{A748650D-E6F9-4B3C-91BD-63F354A080E6}" presName="Name19" presStyleLbl="parChTrans1D4" presStyleIdx="3" presStyleCnt="4"/>
      <dgm:spPr/>
    </dgm:pt>
    <dgm:pt modelId="{5743D598-A56C-4CD2-8506-B4FEB61FC50D}" type="pres">
      <dgm:prSet presAssocID="{D715E55A-CDCE-43C9-98F0-65B7AED981B0}" presName="Name21" presStyleCnt="0"/>
      <dgm:spPr/>
    </dgm:pt>
    <dgm:pt modelId="{9D3EFAFF-2E8A-4A2A-AF81-C95D72A8068D}" type="pres">
      <dgm:prSet presAssocID="{D715E55A-CDCE-43C9-98F0-65B7AED981B0}" presName="level2Shape" presStyleLbl="node4" presStyleIdx="3" presStyleCnt="4" custScaleX="134637"/>
      <dgm:spPr/>
    </dgm:pt>
    <dgm:pt modelId="{4203B523-6ECA-4CBF-8A46-1D2876DDC006}" type="pres">
      <dgm:prSet presAssocID="{D715E55A-CDCE-43C9-98F0-65B7AED981B0}" presName="hierChild3" presStyleCnt="0"/>
      <dgm:spPr/>
    </dgm:pt>
    <dgm:pt modelId="{CA7A199D-3B40-42B5-B311-4129839D79CD}" type="pres">
      <dgm:prSet presAssocID="{AFA00D85-F36F-476E-BB99-C1DBAA6CEBB3}" presName="Name19" presStyleLbl="parChTrans1D2" presStyleIdx="1" presStyleCnt="3"/>
      <dgm:spPr/>
    </dgm:pt>
    <dgm:pt modelId="{C6BD6C10-93AA-4C49-850E-CD47C180D4C5}" type="pres">
      <dgm:prSet presAssocID="{394A411B-8712-4561-86D7-365EFCADE8AD}" presName="Name21" presStyleCnt="0"/>
      <dgm:spPr/>
    </dgm:pt>
    <dgm:pt modelId="{0ACDD194-E3D3-4A21-9AC8-59D5D03E85A9}" type="pres">
      <dgm:prSet presAssocID="{394A411B-8712-4561-86D7-365EFCADE8AD}" presName="level2Shape" presStyleLbl="node2" presStyleIdx="1" presStyleCnt="3" custLinFactNeighborX="23941"/>
      <dgm:spPr/>
    </dgm:pt>
    <dgm:pt modelId="{C1F9CF47-B438-4D20-8D1F-76020969EF80}" type="pres">
      <dgm:prSet presAssocID="{394A411B-8712-4561-86D7-365EFCADE8AD}" presName="hierChild3" presStyleCnt="0"/>
      <dgm:spPr/>
    </dgm:pt>
    <dgm:pt modelId="{2B992741-8A6B-4BEF-BEAC-CE72966E8237}" type="pres">
      <dgm:prSet presAssocID="{60C5EAFA-E4AC-475A-887F-F2EE63FDA8D6}" presName="Name19" presStyleLbl="parChTrans1D3" presStyleIdx="2" presStyleCnt="6"/>
      <dgm:spPr/>
    </dgm:pt>
    <dgm:pt modelId="{06A35119-DB4C-4FDD-9D8E-DAC56C4AC6FF}" type="pres">
      <dgm:prSet presAssocID="{22A18949-0F89-4AAF-8F42-332B06C83276}" presName="Name21" presStyleCnt="0"/>
      <dgm:spPr/>
    </dgm:pt>
    <dgm:pt modelId="{A061FC1F-971A-42FC-BFDA-07FDEF25CAE0}" type="pres">
      <dgm:prSet presAssocID="{22A18949-0F89-4AAF-8F42-332B06C83276}" presName="level2Shape" presStyleLbl="node3" presStyleIdx="2" presStyleCnt="6" custLinFactNeighborX="40951" custLinFactNeighborY="-3291"/>
      <dgm:spPr/>
    </dgm:pt>
    <dgm:pt modelId="{AAD0B8F4-A18D-456F-9A09-CDFC7EE5A3BA}" type="pres">
      <dgm:prSet presAssocID="{22A18949-0F89-4AAF-8F42-332B06C83276}" presName="hierChild3" presStyleCnt="0"/>
      <dgm:spPr/>
    </dgm:pt>
    <dgm:pt modelId="{69A97716-118A-401A-81F8-44E85CE708B8}" type="pres">
      <dgm:prSet presAssocID="{A013EF28-5F41-4879-B7C8-90DF36DB154F}" presName="Name19" presStyleLbl="parChTrans1D3" presStyleIdx="3" presStyleCnt="6"/>
      <dgm:spPr/>
    </dgm:pt>
    <dgm:pt modelId="{3BE1CA8E-2483-44C3-967C-41153949C78C}" type="pres">
      <dgm:prSet presAssocID="{98DF65E2-D614-4320-8F72-AF19F437CB79}" presName="Name21" presStyleCnt="0"/>
      <dgm:spPr/>
    </dgm:pt>
    <dgm:pt modelId="{CB1C24E5-55DC-4F92-ABEE-B3CCB3562336}" type="pres">
      <dgm:prSet presAssocID="{98DF65E2-D614-4320-8F72-AF19F437CB79}" presName="level2Shape" presStyleLbl="node3" presStyleIdx="3" presStyleCnt="6" custLinFactNeighborX="23935" custLinFactNeighborY="-4479"/>
      <dgm:spPr/>
    </dgm:pt>
    <dgm:pt modelId="{C03FF662-6358-4146-9EF4-D43B93A11B69}" type="pres">
      <dgm:prSet presAssocID="{98DF65E2-D614-4320-8F72-AF19F437CB79}" presName="hierChild3" presStyleCnt="0"/>
      <dgm:spPr/>
    </dgm:pt>
    <dgm:pt modelId="{D955A977-4B82-4D3E-B8C5-615B99637F8C}" type="pres">
      <dgm:prSet presAssocID="{86CCA01D-1D6C-4893-9FD5-7DFF1A9B402D}" presName="Name19" presStyleLbl="parChTrans1D2" presStyleIdx="2" presStyleCnt="3"/>
      <dgm:spPr/>
    </dgm:pt>
    <dgm:pt modelId="{CE3D67EA-23DE-438F-BACD-0C0F34297DFE}" type="pres">
      <dgm:prSet presAssocID="{D824B984-635E-4DA8-87C6-E8B44A8B62BE}" presName="Name21" presStyleCnt="0"/>
      <dgm:spPr/>
    </dgm:pt>
    <dgm:pt modelId="{90A8B80C-12E9-4501-9235-9DAA72ADD2BC}" type="pres">
      <dgm:prSet presAssocID="{D824B984-635E-4DA8-87C6-E8B44A8B62BE}" presName="level2Shape" presStyleLbl="node2" presStyleIdx="2" presStyleCnt="3"/>
      <dgm:spPr/>
    </dgm:pt>
    <dgm:pt modelId="{FA9D2B51-4799-4A09-A7F1-C907D4745A2C}" type="pres">
      <dgm:prSet presAssocID="{D824B984-635E-4DA8-87C6-E8B44A8B62BE}" presName="hierChild3" presStyleCnt="0"/>
      <dgm:spPr/>
    </dgm:pt>
    <dgm:pt modelId="{30999C39-75F7-435F-B632-21AD74489208}" type="pres">
      <dgm:prSet presAssocID="{25852FC8-2A2B-44E8-A064-B5B14F2A2154}" presName="Name19" presStyleLbl="parChTrans1D3" presStyleIdx="4" presStyleCnt="6"/>
      <dgm:spPr/>
    </dgm:pt>
    <dgm:pt modelId="{69BAE143-BF58-4F8B-9352-A56992B0B9A3}" type="pres">
      <dgm:prSet presAssocID="{A6057664-C517-4FE8-B255-D451C5A95921}" presName="Name21" presStyleCnt="0"/>
      <dgm:spPr/>
    </dgm:pt>
    <dgm:pt modelId="{48E0ACF2-FF27-445D-A5B3-28AFEAA0284B}" type="pres">
      <dgm:prSet presAssocID="{A6057664-C517-4FE8-B255-D451C5A95921}" presName="level2Shape" presStyleLbl="node3" presStyleIdx="4" presStyleCnt="6" custLinFactNeighborX="14429" custLinFactNeighborY="-1273"/>
      <dgm:spPr/>
    </dgm:pt>
    <dgm:pt modelId="{44A51BA5-049B-434A-9F05-0C6569BC0239}" type="pres">
      <dgm:prSet presAssocID="{A6057664-C517-4FE8-B255-D451C5A95921}" presName="hierChild3" presStyleCnt="0"/>
      <dgm:spPr/>
    </dgm:pt>
    <dgm:pt modelId="{DD94F610-124A-4C7C-B420-5D65D3293BDB}" type="pres">
      <dgm:prSet presAssocID="{89C10491-6B74-443A-BD32-F1E81D181EB5}" presName="Name19" presStyleLbl="parChTrans1D3" presStyleIdx="5" presStyleCnt="6"/>
      <dgm:spPr/>
    </dgm:pt>
    <dgm:pt modelId="{A4EC0FDF-0E30-49CD-9A6C-96F68DE31023}" type="pres">
      <dgm:prSet presAssocID="{906B531B-1145-43E6-84EB-8C303945F115}" presName="Name21" presStyleCnt="0"/>
      <dgm:spPr/>
    </dgm:pt>
    <dgm:pt modelId="{83894FA1-9374-4710-9ADF-CE8152759BDB}" type="pres">
      <dgm:prSet presAssocID="{906B531B-1145-43E6-84EB-8C303945F115}" presName="level2Shape" presStyleLbl="node3" presStyleIdx="5" presStyleCnt="6" custLinFactNeighborX="-2547" custLinFactNeighborY="-2546"/>
      <dgm:spPr/>
    </dgm:pt>
    <dgm:pt modelId="{396522AF-580F-4379-B364-E05EAF1D9019}" type="pres">
      <dgm:prSet presAssocID="{906B531B-1145-43E6-84EB-8C303945F115}" presName="hierChild3" presStyleCnt="0"/>
      <dgm:spPr/>
    </dgm:pt>
    <dgm:pt modelId="{D666A2E7-9F5F-4DE1-82CF-68B7520C6234}" type="pres">
      <dgm:prSet presAssocID="{B53D26CC-269D-4EF1-85AC-B5F6BA12DA38}" presName="bgShapesFlow" presStyleCnt="0"/>
      <dgm:spPr/>
    </dgm:pt>
  </dgm:ptLst>
  <dgm:cxnLst>
    <dgm:cxn modelId="{DB93B40A-4C14-4C2C-B29D-E9C9811A45ED}" srcId="{96DD3C45-F6B3-4B80-AB65-629424B759A6}" destId="{B7025A4B-40E6-4DB6-BD58-99F9EDFF34C7}" srcOrd="0" destOrd="0" parTransId="{A64CEC9B-35F8-415B-9832-BD57934A6AC8}" sibTransId="{3DA9263F-55D4-4877-A97B-1744AE245151}"/>
    <dgm:cxn modelId="{27EBDB0F-AAD9-4F94-A63A-000CC6E7F0D9}" srcId="{4EFCAB2F-146B-4FF2-9522-2897705E5A9B}" destId="{856E2EDE-ED67-459C-8DC1-8DB7B03CBB5E}" srcOrd="0" destOrd="0" parTransId="{ED7234D9-A940-4A3B-83F9-B30C6EF104C4}" sibTransId="{92401EBB-9FC7-4BE9-A5A8-D75FD873B869}"/>
    <dgm:cxn modelId="{6851D916-AF75-4692-B697-2DCF6038BECB}" type="presOf" srcId="{98DF65E2-D614-4320-8F72-AF19F437CB79}" destId="{CB1C24E5-55DC-4F92-ABEE-B3CCB3562336}" srcOrd="0" destOrd="0" presId="urn:microsoft.com/office/officeart/2005/8/layout/hierarchy6"/>
    <dgm:cxn modelId="{60CD991A-86C4-421C-801B-D52DF44BBB58}" srcId="{4EFCAB2F-146B-4FF2-9522-2897705E5A9B}" destId="{28E00015-F86B-40A4-BB34-15A7F3164849}" srcOrd="1" destOrd="0" parTransId="{E4DAEB7C-C8DE-4CE1-B31B-9EE1D066951E}" sibTransId="{34CF3D3B-5296-4009-B53C-DC453EE45624}"/>
    <dgm:cxn modelId="{0BDAA22A-C681-4EE0-8EAD-F38BC02DD82F}" type="presOf" srcId="{A013EF28-5F41-4879-B7C8-90DF36DB154F}" destId="{69A97716-118A-401A-81F8-44E85CE708B8}" srcOrd="0" destOrd="0" presId="urn:microsoft.com/office/officeart/2005/8/layout/hierarchy6"/>
    <dgm:cxn modelId="{9A10FA2D-C589-41BC-8513-898C5DBC24E0}" type="presOf" srcId="{4EFCAB2F-146B-4FF2-9522-2897705E5A9B}" destId="{202694B6-67B4-4836-81E5-6D01025016A7}" srcOrd="0" destOrd="0" presId="urn:microsoft.com/office/officeart/2005/8/layout/hierarchy6"/>
    <dgm:cxn modelId="{9F530231-5EA9-49F2-AF01-0B91882C7526}" type="presOf" srcId="{60C5EAFA-E4AC-475A-887F-F2EE63FDA8D6}" destId="{2B992741-8A6B-4BEF-BEAC-CE72966E8237}" srcOrd="0" destOrd="0" presId="urn:microsoft.com/office/officeart/2005/8/layout/hierarchy6"/>
    <dgm:cxn modelId="{0E30975B-FF2B-4B5F-B453-4F436BC88247}" type="presOf" srcId="{3C526B68-9AC7-4B13-8287-71CB978AC84D}" destId="{9B289667-540B-4A9D-81DA-AEF8D221C781}" srcOrd="0" destOrd="0" presId="urn:microsoft.com/office/officeart/2005/8/layout/hierarchy6"/>
    <dgm:cxn modelId="{BDD7A542-424E-4A22-BBA9-C13443387814}" type="presOf" srcId="{89C10491-6B74-443A-BD32-F1E81D181EB5}" destId="{DD94F610-124A-4C7C-B420-5D65D3293BDB}" srcOrd="0" destOrd="0" presId="urn:microsoft.com/office/officeart/2005/8/layout/hierarchy6"/>
    <dgm:cxn modelId="{00150B63-969F-42B4-826F-DD8BB982036F}" srcId="{B7025A4B-40E6-4DB6-BD58-99F9EDFF34C7}" destId="{4EFCAB2F-146B-4FF2-9522-2897705E5A9B}" srcOrd="0" destOrd="0" parTransId="{07906893-70A1-4979-9E9F-550BDC81C68E}" sibTransId="{C91A1FA1-051B-435E-A51E-35F5614FD1AE}"/>
    <dgm:cxn modelId="{49221647-4B94-416F-BC3E-6ADD0480474D}" type="presOf" srcId="{B53D26CC-269D-4EF1-85AC-B5F6BA12DA38}" destId="{930C05D3-6FA1-480D-9C12-108AEF74684A}" srcOrd="0" destOrd="0" presId="urn:microsoft.com/office/officeart/2005/8/layout/hierarchy6"/>
    <dgm:cxn modelId="{95A81D4C-A581-48B2-8224-2DC205E8E3D1}" type="presOf" srcId="{22A18949-0F89-4AAF-8F42-332B06C83276}" destId="{A061FC1F-971A-42FC-BFDA-07FDEF25CAE0}" srcOrd="0" destOrd="0" presId="urn:microsoft.com/office/officeart/2005/8/layout/hierarchy6"/>
    <dgm:cxn modelId="{4B77554E-6624-495E-893E-CA50DF195EBD}" srcId="{B7025A4B-40E6-4DB6-BD58-99F9EDFF34C7}" destId="{523E4556-F5B3-4908-9783-DFA2C63C57ED}" srcOrd="1" destOrd="0" parTransId="{3C526B68-9AC7-4B13-8287-71CB978AC84D}" sibTransId="{C1407B37-DDC1-44BD-A544-A1B573A30617}"/>
    <dgm:cxn modelId="{E2204579-7B06-4D4C-93EC-805825066E3C}" type="presOf" srcId="{07906893-70A1-4979-9E9F-550BDC81C68E}" destId="{9AEC0CB4-03F4-4539-B50F-263C20449117}" srcOrd="0" destOrd="0" presId="urn:microsoft.com/office/officeart/2005/8/layout/hierarchy6"/>
    <dgm:cxn modelId="{6E19157B-5FBD-4224-85DE-8BF49E4989F2}" srcId="{D824B984-635E-4DA8-87C6-E8B44A8B62BE}" destId="{906B531B-1145-43E6-84EB-8C303945F115}" srcOrd="1" destOrd="0" parTransId="{89C10491-6B74-443A-BD32-F1E81D181EB5}" sibTransId="{CF22DF26-18F5-431A-B1E9-7D9C626E5DA2}"/>
    <dgm:cxn modelId="{162C8D81-649F-4834-9679-E907E41CD264}" srcId="{96DD3C45-F6B3-4B80-AB65-629424B759A6}" destId="{D824B984-635E-4DA8-87C6-E8B44A8B62BE}" srcOrd="2" destOrd="0" parTransId="{86CCA01D-1D6C-4893-9FD5-7DFF1A9B402D}" sibTransId="{A5E26425-78DB-453C-841A-6B30C18F815D}"/>
    <dgm:cxn modelId="{E001F281-3FAE-49ED-89F4-8557A4347C8D}" srcId="{B53D26CC-269D-4EF1-85AC-B5F6BA12DA38}" destId="{96DD3C45-F6B3-4B80-AB65-629424B759A6}" srcOrd="0" destOrd="0" parTransId="{D536253C-48D8-4F41-91BF-65C41B029770}" sibTransId="{414D5416-A8F0-4C0C-8279-7A310033BC2C}"/>
    <dgm:cxn modelId="{F2A42D83-A9DA-4B3C-BF9B-05B43C0571BE}" type="presOf" srcId="{25852FC8-2A2B-44E8-A064-B5B14F2A2154}" destId="{30999C39-75F7-435F-B632-21AD74489208}" srcOrd="0" destOrd="0" presId="urn:microsoft.com/office/officeart/2005/8/layout/hierarchy6"/>
    <dgm:cxn modelId="{86923486-F150-49E8-985E-2DF7F5B8527E}" type="presOf" srcId="{856E2EDE-ED67-459C-8DC1-8DB7B03CBB5E}" destId="{80A06355-D391-483D-B11D-FE0C7C4ECDF7}" srcOrd="0" destOrd="0" presId="urn:microsoft.com/office/officeart/2005/8/layout/hierarchy6"/>
    <dgm:cxn modelId="{2F7FCD87-E67B-4AFC-8FFE-40F7D2330303}" type="presOf" srcId="{4F177140-A1F1-48C1-81D1-17C3E24A5D2C}" destId="{55F2097F-2D77-462F-977C-2DE6C7624856}" srcOrd="0" destOrd="0" presId="urn:microsoft.com/office/officeart/2005/8/layout/hierarchy6"/>
    <dgm:cxn modelId="{F2DE6B88-4DCD-4150-BB89-98AFC8A6C0C3}" srcId="{96DD3C45-F6B3-4B80-AB65-629424B759A6}" destId="{394A411B-8712-4561-86D7-365EFCADE8AD}" srcOrd="1" destOrd="0" parTransId="{AFA00D85-F36F-476E-BB99-C1DBAA6CEBB3}" sibTransId="{037CB5B1-9B8F-4A5C-9708-F08CD598A2DD}"/>
    <dgm:cxn modelId="{F7C50899-846F-42E0-B7DD-B4D057038D5B}" type="presOf" srcId="{3602E435-56B3-4C76-9C07-0FE80A49D942}" destId="{840863EE-9E46-4C3A-8D35-5D5D5A2CB9FE}" srcOrd="0" destOrd="0" presId="urn:microsoft.com/office/officeart/2005/8/layout/hierarchy6"/>
    <dgm:cxn modelId="{7435B59B-4579-44AB-A8E6-C65EE6D139FD}" type="presOf" srcId="{D715E55A-CDCE-43C9-98F0-65B7AED981B0}" destId="{9D3EFAFF-2E8A-4A2A-AF81-C95D72A8068D}" srcOrd="0" destOrd="0" presId="urn:microsoft.com/office/officeart/2005/8/layout/hierarchy6"/>
    <dgm:cxn modelId="{37111D9D-26D5-485B-BBBD-4052C15AC1D5}" type="presOf" srcId="{A6057664-C517-4FE8-B255-D451C5A95921}" destId="{48E0ACF2-FF27-445D-A5B3-28AFEAA0284B}" srcOrd="0" destOrd="0" presId="urn:microsoft.com/office/officeart/2005/8/layout/hierarchy6"/>
    <dgm:cxn modelId="{9228AB9F-296F-4331-8F03-BC9442BF0D15}" type="presOf" srcId="{E4DAEB7C-C8DE-4CE1-B31B-9EE1D066951E}" destId="{49452014-2E98-423D-8422-6B3C15C7BF7E}" srcOrd="0" destOrd="0" presId="urn:microsoft.com/office/officeart/2005/8/layout/hierarchy6"/>
    <dgm:cxn modelId="{4AFAA7A0-AD63-40FA-B9DF-58D8F9DA006D}" type="presOf" srcId="{B7025A4B-40E6-4DB6-BD58-99F9EDFF34C7}" destId="{FFB3D07C-5664-4495-B8C9-FAD9ABB35E6C}" srcOrd="0" destOrd="0" presId="urn:microsoft.com/office/officeart/2005/8/layout/hierarchy6"/>
    <dgm:cxn modelId="{E5EAB5A7-3D2C-408A-B342-5F634D9912E1}" srcId="{D824B984-635E-4DA8-87C6-E8B44A8B62BE}" destId="{A6057664-C517-4FE8-B255-D451C5A95921}" srcOrd="0" destOrd="0" parTransId="{25852FC8-2A2B-44E8-A064-B5B14F2A2154}" sibTransId="{A429E13C-DBE9-4924-9CAF-C0F6BEB8BAA3}"/>
    <dgm:cxn modelId="{355053B7-3E9B-4D05-9929-11E41BBF0128}" type="presOf" srcId="{523E4556-F5B3-4908-9783-DFA2C63C57ED}" destId="{AFF43A05-67A4-4C6E-8088-E04A9278E22F}" srcOrd="0" destOrd="0" presId="urn:microsoft.com/office/officeart/2005/8/layout/hierarchy6"/>
    <dgm:cxn modelId="{BC0B09C5-6BF1-4761-8DA6-6B32FB5067E2}" type="presOf" srcId="{906B531B-1145-43E6-84EB-8C303945F115}" destId="{83894FA1-9374-4710-9ADF-CE8152759BDB}" srcOrd="0" destOrd="0" presId="urn:microsoft.com/office/officeart/2005/8/layout/hierarchy6"/>
    <dgm:cxn modelId="{1846FFC8-D116-46C3-AD1C-B9CC97CDE42A}" srcId="{394A411B-8712-4561-86D7-365EFCADE8AD}" destId="{98DF65E2-D614-4320-8F72-AF19F437CB79}" srcOrd="1" destOrd="0" parTransId="{A013EF28-5F41-4879-B7C8-90DF36DB154F}" sibTransId="{052964C1-A07F-4334-BA90-7337343FDD8E}"/>
    <dgm:cxn modelId="{77A41CC9-6DB4-4322-856B-013900A7496F}" type="presOf" srcId="{394A411B-8712-4561-86D7-365EFCADE8AD}" destId="{0ACDD194-E3D3-4A21-9AC8-59D5D03E85A9}" srcOrd="0" destOrd="0" presId="urn:microsoft.com/office/officeart/2005/8/layout/hierarchy6"/>
    <dgm:cxn modelId="{601BC4D1-2EBF-49DF-B431-F1D27B29E857}" srcId="{523E4556-F5B3-4908-9783-DFA2C63C57ED}" destId="{D715E55A-CDCE-43C9-98F0-65B7AED981B0}" srcOrd="1" destOrd="0" parTransId="{A748650D-E6F9-4B3C-91BD-63F354A080E6}" sibTransId="{AB293954-C6F7-4CAB-B491-8F63B62D3464}"/>
    <dgm:cxn modelId="{C5A7D9D5-6B6A-453F-8022-40D236DDBFD8}" srcId="{394A411B-8712-4561-86D7-365EFCADE8AD}" destId="{22A18949-0F89-4AAF-8F42-332B06C83276}" srcOrd="0" destOrd="0" parTransId="{60C5EAFA-E4AC-475A-887F-F2EE63FDA8D6}" sibTransId="{A313D753-400B-4668-A84B-455EA90D9A52}"/>
    <dgm:cxn modelId="{5FFE13DA-4C93-443B-AAD9-305401C6D2A8}" type="presOf" srcId="{A64CEC9B-35F8-415B-9832-BD57934A6AC8}" destId="{606DEFDE-4DC5-4FE5-97BC-186F14A3FB93}" srcOrd="0" destOrd="0" presId="urn:microsoft.com/office/officeart/2005/8/layout/hierarchy6"/>
    <dgm:cxn modelId="{B4FE3AE3-2CC2-471B-8517-3C543ECD8919}" type="presOf" srcId="{AFA00D85-F36F-476E-BB99-C1DBAA6CEBB3}" destId="{CA7A199D-3B40-42B5-B311-4129839D79CD}" srcOrd="0" destOrd="0" presId="urn:microsoft.com/office/officeart/2005/8/layout/hierarchy6"/>
    <dgm:cxn modelId="{5D177FE9-C992-482D-B845-7D3EFDCFC7DF}" type="presOf" srcId="{96DD3C45-F6B3-4B80-AB65-629424B759A6}" destId="{6DBA6509-0DAA-43AE-9B96-8E611103218E}" srcOrd="0" destOrd="0" presId="urn:microsoft.com/office/officeart/2005/8/layout/hierarchy6"/>
    <dgm:cxn modelId="{A3AFB7E9-E28D-442C-B63F-398AAC7FF2B6}" type="presOf" srcId="{ED7234D9-A940-4A3B-83F9-B30C6EF104C4}" destId="{FBDDEBB4-A10F-4B60-8D1A-42714980D41A}" srcOrd="0" destOrd="0" presId="urn:microsoft.com/office/officeart/2005/8/layout/hierarchy6"/>
    <dgm:cxn modelId="{3A9DDDE9-E317-46AF-815E-04F197F18876}" type="presOf" srcId="{28E00015-F86B-40A4-BB34-15A7F3164849}" destId="{6EE334BF-59CA-44B0-B662-5A937911CE76}" srcOrd="0" destOrd="0" presId="urn:microsoft.com/office/officeart/2005/8/layout/hierarchy6"/>
    <dgm:cxn modelId="{2588C7EC-EC74-46DF-8C15-E96C063122E2}" type="presOf" srcId="{86CCA01D-1D6C-4893-9FD5-7DFF1A9B402D}" destId="{D955A977-4B82-4D3E-B8C5-615B99637F8C}" srcOrd="0" destOrd="0" presId="urn:microsoft.com/office/officeart/2005/8/layout/hierarchy6"/>
    <dgm:cxn modelId="{F0E0BAEE-F7FA-4290-9416-3808BE159089}" srcId="{523E4556-F5B3-4908-9783-DFA2C63C57ED}" destId="{3602E435-56B3-4C76-9C07-0FE80A49D942}" srcOrd="0" destOrd="0" parTransId="{4F177140-A1F1-48C1-81D1-17C3E24A5D2C}" sibTransId="{AEF2F0D6-54E0-48CF-84D2-9BE7C1841882}"/>
    <dgm:cxn modelId="{F98AAAF7-506E-4359-96A1-A9CE0360E51D}" type="presOf" srcId="{A748650D-E6F9-4B3C-91BD-63F354A080E6}" destId="{25141F7D-F54B-4D88-8818-34E6D977BA79}" srcOrd="0" destOrd="0" presId="urn:microsoft.com/office/officeart/2005/8/layout/hierarchy6"/>
    <dgm:cxn modelId="{EC2FCAF7-9BC6-472A-9CB4-FCF3D710A1B5}" type="presOf" srcId="{D824B984-635E-4DA8-87C6-E8B44A8B62BE}" destId="{90A8B80C-12E9-4501-9235-9DAA72ADD2BC}" srcOrd="0" destOrd="0" presId="urn:microsoft.com/office/officeart/2005/8/layout/hierarchy6"/>
    <dgm:cxn modelId="{DF0616A2-AA92-468D-B016-52B72EFF3D5E}" type="presParOf" srcId="{930C05D3-6FA1-480D-9C12-108AEF74684A}" destId="{C535C8BA-BEF4-4061-BC63-2A4C17FD17F3}" srcOrd="0" destOrd="0" presId="urn:microsoft.com/office/officeart/2005/8/layout/hierarchy6"/>
    <dgm:cxn modelId="{61E37150-8A83-4523-A84F-3A4170E06946}" type="presParOf" srcId="{C535C8BA-BEF4-4061-BC63-2A4C17FD17F3}" destId="{5A078F60-3A23-4241-8220-698193285156}" srcOrd="0" destOrd="0" presId="urn:microsoft.com/office/officeart/2005/8/layout/hierarchy6"/>
    <dgm:cxn modelId="{B1F5F8D3-7B3F-498B-B7DA-9AF3209DABDE}" type="presParOf" srcId="{5A078F60-3A23-4241-8220-698193285156}" destId="{A0431FF6-60B8-4751-8B62-BAABC6075110}" srcOrd="0" destOrd="0" presId="urn:microsoft.com/office/officeart/2005/8/layout/hierarchy6"/>
    <dgm:cxn modelId="{3024BABF-9E34-488D-A05E-0D7458862837}" type="presParOf" srcId="{A0431FF6-60B8-4751-8B62-BAABC6075110}" destId="{6DBA6509-0DAA-43AE-9B96-8E611103218E}" srcOrd="0" destOrd="0" presId="urn:microsoft.com/office/officeart/2005/8/layout/hierarchy6"/>
    <dgm:cxn modelId="{BB4047DC-7D2E-42AB-8BF4-4D9AB6CA36D0}" type="presParOf" srcId="{A0431FF6-60B8-4751-8B62-BAABC6075110}" destId="{FE7B044C-046B-4808-975E-EAB3CB3CBF94}" srcOrd="1" destOrd="0" presId="urn:microsoft.com/office/officeart/2005/8/layout/hierarchy6"/>
    <dgm:cxn modelId="{47101C85-B404-4929-9CB5-E0C343C44B28}" type="presParOf" srcId="{FE7B044C-046B-4808-975E-EAB3CB3CBF94}" destId="{606DEFDE-4DC5-4FE5-97BC-186F14A3FB93}" srcOrd="0" destOrd="0" presId="urn:microsoft.com/office/officeart/2005/8/layout/hierarchy6"/>
    <dgm:cxn modelId="{D58A246D-3898-4DE3-8A59-5975D50000CB}" type="presParOf" srcId="{FE7B044C-046B-4808-975E-EAB3CB3CBF94}" destId="{B784C723-C9ED-493B-9EB9-8ECF1AFFD7C5}" srcOrd="1" destOrd="0" presId="urn:microsoft.com/office/officeart/2005/8/layout/hierarchy6"/>
    <dgm:cxn modelId="{AB972C12-2FC0-4A27-A7BB-1C4A6CB877AF}" type="presParOf" srcId="{B784C723-C9ED-493B-9EB9-8ECF1AFFD7C5}" destId="{FFB3D07C-5664-4495-B8C9-FAD9ABB35E6C}" srcOrd="0" destOrd="0" presId="urn:microsoft.com/office/officeart/2005/8/layout/hierarchy6"/>
    <dgm:cxn modelId="{1667EA9D-0759-4741-AAD5-A9B099F1CBBE}" type="presParOf" srcId="{B784C723-C9ED-493B-9EB9-8ECF1AFFD7C5}" destId="{5EA5D257-C854-4454-AC7C-4C25316B85C7}" srcOrd="1" destOrd="0" presId="urn:microsoft.com/office/officeart/2005/8/layout/hierarchy6"/>
    <dgm:cxn modelId="{90E03746-A85E-4BCB-A4B4-A086334A3714}" type="presParOf" srcId="{5EA5D257-C854-4454-AC7C-4C25316B85C7}" destId="{9AEC0CB4-03F4-4539-B50F-263C20449117}" srcOrd="0" destOrd="0" presId="urn:microsoft.com/office/officeart/2005/8/layout/hierarchy6"/>
    <dgm:cxn modelId="{509D9BEB-20CC-4E29-94C2-C936CAD06924}" type="presParOf" srcId="{5EA5D257-C854-4454-AC7C-4C25316B85C7}" destId="{3FDF49B2-F4BB-4AA0-9031-04A5ED3DADD5}" srcOrd="1" destOrd="0" presId="urn:microsoft.com/office/officeart/2005/8/layout/hierarchy6"/>
    <dgm:cxn modelId="{331AE542-F9AA-46FB-922B-97672649A3F0}" type="presParOf" srcId="{3FDF49B2-F4BB-4AA0-9031-04A5ED3DADD5}" destId="{202694B6-67B4-4836-81E5-6D01025016A7}" srcOrd="0" destOrd="0" presId="urn:microsoft.com/office/officeart/2005/8/layout/hierarchy6"/>
    <dgm:cxn modelId="{2012B2C3-3C0B-490B-9438-7EA2F5C6F1CE}" type="presParOf" srcId="{3FDF49B2-F4BB-4AA0-9031-04A5ED3DADD5}" destId="{081ED68C-AA50-4F94-9C60-27A2994C8CD4}" srcOrd="1" destOrd="0" presId="urn:microsoft.com/office/officeart/2005/8/layout/hierarchy6"/>
    <dgm:cxn modelId="{311139D0-1DBC-4AA5-8E6F-30551D8B1683}" type="presParOf" srcId="{081ED68C-AA50-4F94-9C60-27A2994C8CD4}" destId="{FBDDEBB4-A10F-4B60-8D1A-42714980D41A}" srcOrd="0" destOrd="0" presId="urn:microsoft.com/office/officeart/2005/8/layout/hierarchy6"/>
    <dgm:cxn modelId="{B56F00A5-98A7-455D-B365-9AD26B683353}" type="presParOf" srcId="{081ED68C-AA50-4F94-9C60-27A2994C8CD4}" destId="{40E8AC4E-74E9-4E89-AED2-5B24D53E1EA4}" srcOrd="1" destOrd="0" presId="urn:microsoft.com/office/officeart/2005/8/layout/hierarchy6"/>
    <dgm:cxn modelId="{F9E5C4BD-AAF8-4065-9423-03EEEF2211F4}" type="presParOf" srcId="{40E8AC4E-74E9-4E89-AED2-5B24D53E1EA4}" destId="{80A06355-D391-483D-B11D-FE0C7C4ECDF7}" srcOrd="0" destOrd="0" presId="urn:microsoft.com/office/officeart/2005/8/layout/hierarchy6"/>
    <dgm:cxn modelId="{4FA194C9-141B-47E5-8D28-453264AEABE4}" type="presParOf" srcId="{40E8AC4E-74E9-4E89-AED2-5B24D53E1EA4}" destId="{75FAF96D-616F-43F1-90A8-BE4BF80A9212}" srcOrd="1" destOrd="0" presId="urn:microsoft.com/office/officeart/2005/8/layout/hierarchy6"/>
    <dgm:cxn modelId="{8D36BD91-24A6-4DB1-8DD1-D0EA6288EA30}" type="presParOf" srcId="{081ED68C-AA50-4F94-9C60-27A2994C8CD4}" destId="{49452014-2E98-423D-8422-6B3C15C7BF7E}" srcOrd="2" destOrd="0" presId="urn:microsoft.com/office/officeart/2005/8/layout/hierarchy6"/>
    <dgm:cxn modelId="{7D30EB11-1FF1-41B2-A216-9615DAE3050F}" type="presParOf" srcId="{081ED68C-AA50-4F94-9C60-27A2994C8CD4}" destId="{E916CDA7-4040-4E12-A74E-26A575DCD603}" srcOrd="3" destOrd="0" presId="urn:microsoft.com/office/officeart/2005/8/layout/hierarchy6"/>
    <dgm:cxn modelId="{72815CD0-C5D8-43D2-93CC-F70E0D2EB643}" type="presParOf" srcId="{E916CDA7-4040-4E12-A74E-26A575DCD603}" destId="{6EE334BF-59CA-44B0-B662-5A937911CE76}" srcOrd="0" destOrd="0" presId="urn:microsoft.com/office/officeart/2005/8/layout/hierarchy6"/>
    <dgm:cxn modelId="{782970A6-0903-468A-9FB5-C56C5EBD04BE}" type="presParOf" srcId="{E916CDA7-4040-4E12-A74E-26A575DCD603}" destId="{E61769A8-78DA-4529-8719-94E0399AD951}" srcOrd="1" destOrd="0" presId="urn:microsoft.com/office/officeart/2005/8/layout/hierarchy6"/>
    <dgm:cxn modelId="{3C5B2D78-5001-439B-8C33-479234855B51}" type="presParOf" srcId="{5EA5D257-C854-4454-AC7C-4C25316B85C7}" destId="{9B289667-540B-4A9D-81DA-AEF8D221C781}" srcOrd="2" destOrd="0" presId="urn:microsoft.com/office/officeart/2005/8/layout/hierarchy6"/>
    <dgm:cxn modelId="{3D2638F6-20A0-4949-8E7E-B2EA0FCA2FE7}" type="presParOf" srcId="{5EA5D257-C854-4454-AC7C-4C25316B85C7}" destId="{9268128F-67B8-45A3-98CE-F082865B44A3}" srcOrd="3" destOrd="0" presId="urn:microsoft.com/office/officeart/2005/8/layout/hierarchy6"/>
    <dgm:cxn modelId="{DA7663BF-E7AE-4F73-B8E7-828CC4F443BE}" type="presParOf" srcId="{9268128F-67B8-45A3-98CE-F082865B44A3}" destId="{AFF43A05-67A4-4C6E-8088-E04A9278E22F}" srcOrd="0" destOrd="0" presId="urn:microsoft.com/office/officeart/2005/8/layout/hierarchy6"/>
    <dgm:cxn modelId="{61CEF5A2-0B51-43F9-83AE-8F418D1D22E9}" type="presParOf" srcId="{9268128F-67B8-45A3-98CE-F082865B44A3}" destId="{2AB4CE19-F6C5-45CA-983F-041722B82F82}" srcOrd="1" destOrd="0" presId="urn:microsoft.com/office/officeart/2005/8/layout/hierarchy6"/>
    <dgm:cxn modelId="{8C3EA239-58A8-4312-B708-C2930BCDFC56}" type="presParOf" srcId="{2AB4CE19-F6C5-45CA-983F-041722B82F82}" destId="{55F2097F-2D77-462F-977C-2DE6C7624856}" srcOrd="0" destOrd="0" presId="urn:microsoft.com/office/officeart/2005/8/layout/hierarchy6"/>
    <dgm:cxn modelId="{C4AC039D-5ED4-462D-8871-B6A0778B2A57}" type="presParOf" srcId="{2AB4CE19-F6C5-45CA-983F-041722B82F82}" destId="{68A98B6C-DE84-4EC1-95D4-2CEF0791B076}" srcOrd="1" destOrd="0" presId="urn:microsoft.com/office/officeart/2005/8/layout/hierarchy6"/>
    <dgm:cxn modelId="{A9CDAA8C-C0E7-43FF-AB4A-47C89349F185}" type="presParOf" srcId="{68A98B6C-DE84-4EC1-95D4-2CEF0791B076}" destId="{840863EE-9E46-4C3A-8D35-5D5D5A2CB9FE}" srcOrd="0" destOrd="0" presId="urn:microsoft.com/office/officeart/2005/8/layout/hierarchy6"/>
    <dgm:cxn modelId="{4376B43D-7F72-4C94-8429-4065B7960064}" type="presParOf" srcId="{68A98B6C-DE84-4EC1-95D4-2CEF0791B076}" destId="{8041AEB0-23C6-4EC5-A3E8-409659F8D350}" srcOrd="1" destOrd="0" presId="urn:microsoft.com/office/officeart/2005/8/layout/hierarchy6"/>
    <dgm:cxn modelId="{2519F268-D343-433C-8AB6-D1590FDADEB5}" type="presParOf" srcId="{2AB4CE19-F6C5-45CA-983F-041722B82F82}" destId="{25141F7D-F54B-4D88-8818-34E6D977BA79}" srcOrd="2" destOrd="0" presId="urn:microsoft.com/office/officeart/2005/8/layout/hierarchy6"/>
    <dgm:cxn modelId="{A167289A-600B-4498-88D0-A7E1F7A222A7}" type="presParOf" srcId="{2AB4CE19-F6C5-45CA-983F-041722B82F82}" destId="{5743D598-A56C-4CD2-8506-B4FEB61FC50D}" srcOrd="3" destOrd="0" presId="urn:microsoft.com/office/officeart/2005/8/layout/hierarchy6"/>
    <dgm:cxn modelId="{B153CF23-6F45-43CE-B297-D1EF096268B4}" type="presParOf" srcId="{5743D598-A56C-4CD2-8506-B4FEB61FC50D}" destId="{9D3EFAFF-2E8A-4A2A-AF81-C95D72A8068D}" srcOrd="0" destOrd="0" presId="urn:microsoft.com/office/officeart/2005/8/layout/hierarchy6"/>
    <dgm:cxn modelId="{1B390B52-32AE-4B5E-97C9-9AF337ADEE25}" type="presParOf" srcId="{5743D598-A56C-4CD2-8506-B4FEB61FC50D}" destId="{4203B523-6ECA-4CBF-8A46-1D2876DDC006}" srcOrd="1" destOrd="0" presId="urn:microsoft.com/office/officeart/2005/8/layout/hierarchy6"/>
    <dgm:cxn modelId="{77465127-07E7-4E44-8B6A-62AB898A90B5}" type="presParOf" srcId="{FE7B044C-046B-4808-975E-EAB3CB3CBF94}" destId="{CA7A199D-3B40-42B5-B311-4129839D79CD}" srcOrd="2" destOrd="0" presId="urn:microsoft.com/office/officeart/2005/8/layout/hierarchy6"/>
    <dgm:cxn modelId="{D411BFEF-3031-400F-B79E-617CE88A9C6B}" type="presParOf" srcId="{FE7B044C-046B-4808-975E-EAB3CB3CBF94}" destId="{C6BD6C10-93AA-4C49-850E-CD47C180D4C5}" srcOrd="3" destOrd="0" presId="urn:microsoft.com/office/officeart/2005/8/layout/hierarchy6"/>
    <dgm:cxn modelId="{B40B7D52-5FB2-4F3B-AD75-15375F3EB5BE}" type="presParOf" srcId="{C6BD6C10-93AA-4C49-850E-CD47C180D4C5}" destId="{0ACDD194-E3D3-4A21-9AC8-59D5D03E85A9}" srcOrd="0" destOrd="0" presId="urn:microsoft.com/office/officeart/2005/8/layout/hierarchy6"/>
    <dgm:cxn modelId="{7C59A46E-1DDD-4911-8AD2-47F9408E008A}" type="presParOf" srcId="{C6BD6C10-93AA-4C49-850E-CD47C180D4C5}" destId="{C1F9CF47-B438-4D20-8D1F-76020969EF80}" srcOrd="1" destOrd="0" presId="urn:microsoft.com/office/officeart/2005/8/layout/hierarchy6"/>
    <dgm:cxn modelId="{6FA4D71F-0C9A-46FA-AEB9-CD2A3965F2AA}" type="presParOf" srcId="{C1F9CF47-B438-4D20-8D1F-76020969EF80}" destId="{2B992741-8A6B-4BEF-BEAC-CE72966E8237}" srcOrd="0" destOrd="0" presId="urn:microsoft.com/office/officeart/2005/8/layout/hierarchy6"/>
    <dgm:cxn modelId="{C5365E0F-A37F-4A63-BBA2-934B1EA955C4}" type="presParOf" srcId="{C1F9CF47-B438-4D20-8D1F-76020969EF80}" destId="{06A35119-DB4C-4FDD-9D8E-DAC56C4AC6FF}" srcOrd="1" destOrd="0" presId="urn:microsoft.com/office/officeart/2005/8/layout/hierarchy6"/>
    <dgm:cxn modelId="{547E07A1-601A-41BD-A61E-A9F10E547ED5}" type="presParOf" srcId="{06A35119-DB4C-4FDD-9D8E-DAC56C4AC6FF}" destId="{A061FC1F-971A-42FC-BFDA-07FDEF25CAE0}" srcOrd="0" destOrd="0" presId="urn:microsoft.com/office/officeart/2005/8/layout/hierarchy6"/>
    <dgm:cxn modelId="{F42D0A3D-0B08-4319-9CD9-A762D18D4E6C}" type="presParOf" srcId="{06A35119-DB4C-4FDD-9D8E-DAC56C4AC6FF}" destId="{AAD0B8F4-A18D-456F-9A09-CDFC7EE5A3BA}" srcOrd="1" destOrd="0" presId="urn:microsoft.com/office/officeart/2005/8/layout/hierarchy6"/>
    <dgm:cxn modelId="{FC86F07C-6132-4982-8E8F-D422E644B99C}" type="presParOf" srcId="{C1F9CF47-B438-4D20-8D1F-76020969EF80}" destId="{69A97716-118A-401A-81F8-44E85CE708B8}" srcOrd="2" destOrd="0" presId="urn:microsoft.com/office/officeart/2005/8/layout/hierarchy6"/>
    <dgm:cxn modelId="{B936724C-2058-4D26-9F51-20372EB037B3}" type="presParOf" srcId="{C1F9CF47-B438-4D20-8D1F-76020969EF80}" destId="{3BE1CA8E-2483-44C3-967C-41153949C78C}" srcOrd="3" destOrd="0" presId="urn:microsoft.com/office/officeart/2005/8/layout/hierarchy6"/>
    <dgm:cxn modelId="{918455EB-BA54-47D6-96EB-7F55485FCBF6}" type="presParOf" srcId="{3BE1CA8E-2483-44C3-967C-41153949C78C}" destId="{CB1C24E5-55DC-4F92-ABEE-B3CCB3562336}" srcOrd="0" destOrd="0" presId="urn:microsoft.com/office/officeart/2005/8/layout/hierarchy6"/>
    <dgm:cxn modelId="{80D2CB75-2FA4-4E17-BF0A-EF1998B29874}" type="presParOf" srcId="{3BE1CA8E-2483-44C3-967C-41153949C78C}" destId="{C03FF662-6358-4146-9EF4-D43B93A11B69}" srcOrd="1" destOrd="0" presId="urn:microsoft.com/office/officeart/2005/8/layout/hierarchy6"/>
    <dgm:cxn modelId="{694677A5-FBF3-4505-8DD2-290061889B89}" type="presParOf" srcId="{FE7B044C-046B-4808-975E-EAB3CB3CBF94}" destId="{D955A977-4B82-4D3E-B8C5-615B99637F8C}" srcOrd="4" destOrd="0" presId="urn:microsoft.com/office/officeart/2005/8/layout/hierarchy6"/>
    <dgm:cxn modelId="{F81F9F7C-CA1B-4FBE-B299-C04AAC4117C5}" type="presParOf" srcId="{FE7B044C-046B-4808-975E-EAB3CB3CBF94}" destId="{CE3D67EA-23DE-438F-BACD-0C0F34297DFE}" srcOrd="5" destOrd="0" presId="urn:microsoft.com/office/officeart/2005/8/layout/hierarchy6"/>
    <dgm:cxn modelId="{059EB8D2-F0D3-41CF-9543-A070B42D9600}" type="presParOf" srcId="{CE3D67EA-23DE-438F-BACD-0C0F34297DFE}" destId="{90A8B80C-12E9-4501-9235-9DAA72ADD2BC}" srcOrd="0" destOrd="0" presId="urn:microsoft.com/office/officeart/2005/8/layout/hierarchy6"/>
    <dgm:cxn modelId="{9C5D3070-58EE-4799-AC4B-BA37025D159C}" type="presParOf" srcId="{CE3D67EA-23DE-438F-BACD-0C0F34297DFE}" destId="{FA9D2B51-4799-4A09-A7F1-C907D4745A2C}" srcOrd="1" destOrd="0" presId="urn:microsoft.com/office/officeart/2005/8/layout/hierarchy6"/>
    <dgm:cxn modelId="{0FA6324A-3DA5-464F-B953-63F8BC085A7C}" type="presParOf" srcId="{FA9D2B51-4799-4A09-A7F1-C907D4745A2C}" destId="{30999C39-75F7-435F-B632-21AD74489208}" srcOrd="0" destOrd="0" presId="urn:microsoft.com/office/officeart/2005/8/layout/hierarchy6"/>
    <dgm:cxn modelId="{C1F60FD6-5155-45CF-B7AB-952AA42F4AB8}" type="presParOf" srcId="{FA9D2B51-4799-4A09-A7F1-C907D4745A2C}" destId="{69BAE143-BF58-4F8B-9352-A56992B0B9A3}" srcOrd="1" destOrd="0" presId="urn:microsoft.com/office/officeart/2005/8/layout/hierarchy6"/>
    <dgm:cxn modelId="{ED5EC99E-3001-448F-89CB-F75985471AE9}" type="presParOf" srcId="{69BAE143-BF58-4F8B-9352-A56992B0B9A3}" destId="{48E0ACF2-FF27-445D-A5B3-28AFEAA0284B}" srcOrd="0" destOrd="0" presId="urn:microsoft.com/office/officeart/2005/8/layout/hierarchy6"/>
    <dgm:cxn modelId="{329CD078-FD85-4B8F-8C4C-3911B4837DEE}" type="presParOf" srcId="{69BAE143-BF58-4F8B-9352-A56992B0B9A3}" destId="{44A51BA5-049B-434A-9F05-0C6569BC0239}" srcOrd="1" destOrd="0" presId="urn:microsoft.com/office/officeart/2005/8/layout/hierarchy6"/>
    <dgm:cxn modelId="{360B2E28-178F-46D2-8381-CD13106ECE99}" type="presParOf" srcId="{FA9D2B51-4799-4A09-A7F1-C907D4745A2C}" destId="{DD94F610-124A-4C7C-B420-5D65D3293BDB}" srcOrd="2" destOrd="0" presId="urn:microsoft.com/office/officeart/2005/8/layout/hierarchy6"/>
    <dgm:cxn modelId="{2A1F8B79-8077-45B7-A3B6-DD2AC3F4F6A7}" type="presParOf" srcId="{FA9D2B51-4799-4A09-A7F1-C907D4745A2C}" destId="{A4EC0FDF-0E30-49CD-9A6C-96F68DE31023}" srcOrd="3" destOrd="0" presId="urn:microsoft.com/office/officeart/2005/8/layout/hierarchy6"/>
    <dgm:cxn modelId="{FB9FA1DC-33C7-4AE0-9F0A-FF00FF59A651}" type="presParOf" srcId="{A4EC0FDF-0E30-49CD-9A6C-96F68DE31023}" destId="{83894FA1-9374-4710-9ADF-CE8152759BDB}" srcOrd="0" destOrd="0" presId="urn:microsoft.com/office/officeart/2005/8/layout/hierarchy6"/>
    <dgm:cxn modelId="{B12C26DA-0972-43AB-8557-7240A5D02599}" type="presParOf" srcId="{A4EC0FDF-0E30-49CD-9A6C-96F68DE31023}" destId="{396522AF-580F-4379-B364-E05EAF1D9019}" srcOrd="1" destOrd="0" presId="urn:microsoft.com/office/officeart/2005/8/layout/hierarchy6"/>
    <dgm:cxn modelId="{D7D428EB-5C72-47A5-AA22-7E7B4D198780}" type="presParOf" srcId="{930C05D3-6FA1-480D-9C12-108AEF74684A}" destId="{D666A2E7-9F5F-4DE1-82CF-68B7520C623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D26CC-269D-4EF1-85AC-B5F6BA12DA3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D3C45-F6B3-4B80-AB65-629424B759A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gm:t>
    </dgm:pt>
    <dgm:pt modelId="{D536253C-48D8-4F41-91BF-65C41B029770}" type="par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14D5416-A8F0-4C0C-8279-7A310033BC2C}" type="sib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B7025A4B-40E6-4DB6-BD58-99F9EDFF34C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gm:t>
    </dgm:pt>
    <dgm:pt modelId="{A64CEC9B-35F8-415B-9832-BD57934A6AC8}" type="par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DA9263F-55D4-4877-A97B-1744AE245151}" type="sib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EFCAB2F-146B-4FF2-9522-2897705E5A9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gm:t>
    </dgm:pt>
    <dgm:pt modelId="{07906893-70A1-4979-9E9F-550BDC81C68E}" type="par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91A1FA1-051B-435E-A51E-35F5614FD1AE}" type="sib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523E4556-F5B3-4908-9783-DFA2C63C57ED}">
      <dgm:prSet phldrT="[Text]" custT="1"/>
      <dgm:spPr>
        <a:solidFill>
          <a:srgbClr val="FFCCCC"/>
        </a:solidFill>
      </dgm:spPr>
      <dgm:t>
        <a:bodyPr/>
        <a:lstStyle/>
        <a:p>
          <a:r>
            <a:rPr lang="en-US" sz="1400" b="1" strike="noStrike" dirty="0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gm:t>
    </dgm:pt>
    <dgm:pt modelId="{3C526B68-9AC7-4B13-8287-71CB978AC84D}" type="par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1407B37-DDC1-44BD-A544-A1B573A30617}" type="sib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94A411B-8712-4561-86D7-365EFCADE8A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gm:t>
    </dgm:pt>
    <dgm:pt modelId="{AFA00D85-F36F-476E-BB99-C1DBAA6CEBB3}" type="par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37CB5B1-9B8F-4A5C-9708-F08CD598A2DD}" type="sib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2A18949-0F89-4AAF-8F42-332B06C83276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gm:t>
    </dgm:pt>
    <dgm:pt modelId="{60C5EAFA-E4AC-475A-887F-F2EE63FDA8D6}" type="par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313D753-400B-4668-A84B-455EA90D9A52}" type="sib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602E435-56B3-4C76-9C07-0FE80A49D942}">
      <dgm:prSet phldrT="[Text]" custT="1"/>
      <dgm:spPr>
        <a:solidFill>
          <a:srgbClr val="FFCCCC"/>
        </a:solidFill>
      </dgm:spPr>
      <dgm:t>
        <a:bodyPr/>
        <a:lstStyle/>
        <a:p>
          <a:r>
            <a:rPr lang="en-US" sz="1400" b="1" strike="noStrike" dirty="0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gm:t>
    </dgm:pt>
    <dgm:pt modelId="{4F177140-A1F1-48C1-81D1-17C3E24A5D2C}" type="par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EF2F0D6-54E0-48CF-84D2-9BE7C1841882}" type="sib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715E55A-CDCE-43C9-98F0-65B7AED981B0}">
      <dgm:prSet phldrT="[Text]" custT="1"/>
      <dgm:spPr>
        <a:solidFill>
          <a:srgbClr val="FFCCCC"/>
        </a:solidFill>
      </dgm:spPr>
      <dgm:t>
        <a:bodyPr/>
        <a:lstStyle/>
        <a:p>
          <a:r>
            <a:rPr lang="en-US" sz="1400" b="1" strike="noStrike" dirty="0" err="1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strike="noStrike" dirty="0">
            <a:solidFill>
              <a:schemeClr val="bg2">
                <a:lumMod val="75000"/>
              </a:schemeClr>
            </a:solidFill>
            <a:effectLst/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748650D-E6F9-4B3C-91BD-63F354A080E6}" type="par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B293954-C6F7-4CAB-B491-8F63B62D3464}" type="sib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8DF65E2-D614-4320-8F72-AF19F437CB7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gm:t>
    </dgm:pt>
    <dgm:pt modelId="{A013EF28-5F41-4879-B7C8-90DF36DB154F}" type="par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52964C1-A07F-4334-BA90-7337343FDD8E}" type="sib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856E2EDE-ED67-459C-8DC1-8DB7B03CBB5E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gm:t>
    </dgm:pt>
    <dgm:pt modelId="{ED7234D9-A940-4A3B-83F9-B30C6EF104C4}" type="par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2401EBB-9FC7-4BE9-A5A8-D75FD873B869}" type="sib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8E00015-F86B-40A4-BB34-15A7F3164849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gm:t>
    </dgm:pt>
    <dgm:pt modelId="{E4DAEB7C-C8DE-4CE1-B31B-9EE1D066951E}" type="par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4CF3D3B-5296-4009-B53C-DC453EE45624}" type="sib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824B984-635E-4DA8-87C6-E8B44A8B62BE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gm:t>
    </dgm:pt>
    <dgm:pt modelId="{86CCA01D-1D6C-4893-9FD5-7DFF1A9B402D}" type="parTrans" cxnId="{162C8D81-649F-4834-9679-E907E41CD264}">
      <dgm:prSet/>
      <dgm:spPr/>
      <dgm:t>
        <a:bodyPr/>
        <a:lstStyle/>
        <a:p>
          <a:endParaRPr lang="en-US"/>
        </a:p>
      </dgm:t>
    </dgm:pt>
    <dgm:pt modelId="{A5E26425-78DB-453C-841A-6B30C18F815D}" type="sibTrans" cxnId="{162C8D81-649F-4834-9679-E907E41CD264}">
      <dgm:prSet/>
      <dgm:spPr/>
      <dgm:t>
        <a:bodyPr/>
        <a:lstStyle/>
        <a:p>
          <a:endParaRPr lang="en-US"/>
        </a:p>
      </dgm:t>
    </dgm:pt>
    <dgm:pt modelId="{A6057664-C517-4FE8-B255-D451C5A95921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gm:t>
    </dgm:pt>
    <dgm:pt modelId="{25852FC8-2A2B-44E8-A064-B5B14F2A2154}" type="parTrans" cxnId="{E5EAB5A7-3D2C-408A-B342-5F634D9912E1}">
      <dgm:prSet/>
      <dgm:spPr/>
      <dgm:t>
        <a:bodyPr/>
        <a:lstStyle/>
        <a:p>
          <a:endParaRPr lang="en-US"/>
        </a:p>
      </dgm:t>
    </dgm:pt>
    <dgm:pt modelId="{A429E13C-DBE9-4924-9CAF-C0F6BEB8BAA3}" type="sibTrans" cxnId="{E5EAB5A7-3D2C-408A-B342-5F634D9912E1}">
      <dgm:prSet/>
      <dgm:spPr/>
      <dgm:t>
        <a:bodyPr/>
        <a:lstStyle/>
        <a:p>
          <a:endParaRPr lang="en-US"/>
        </a:p>
      </dgm:t>
    </dgm:pt>
    <dgm:pt modelId="{906B531B-1145-43E6-84EB-8C303945F11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gm:t>
    </dgm:pt>
    <dgm:pt modelId="{89C10491-6B74-443A-BD32-F1E81D181EB5}" type="parTrans" cxnId="{6E19157B-5FBD-4224-85DE-8BF49E4989F2}">
      <dgm:prSet/>
      <dgm:spPr/>
      <dgm:t>
        <a:bodyPr/>
        <a:lstStyle/>
        <a:p>
          <a:endParaRPr lang="en-US"/>
        </a:p>
      </dgm:t>
    </dgm:pt>
    <dgm:pt modelId="{CF22DF26-18F5-431A-B1E9-7D9C626E5DA2}" type="sibTrans" cxnId="{6E19157B-5FBD-4224-85DE-8BF49E4989F2}">
      <dgm:prSet/>
      <dgm:spPr/>
      <dgm:t>
        <a:bodyPr/>
        <a:lstStyle/>
        <a:p>
          <a:endParaRPr lang="en-US"/>
        </a:p>
      </dgm:t>
    </dgm:pt>
    <dgm:pt modelId="{930C05D3-6FA1-480D-9C12-108AEF74684A}" type="pres">
      <dgm:prSet presAssocID="{B53D26CC-269D-4EF1-85AC-B5F6BA12DA3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35C8BA-BEF4-4061-BC63-2A4C17FD17F3}" type="pres">
      <dgm:prSet presAssocID="{B53D26CC-269D-4EF1-85AC-B5F6BA12DA38}" presName="hierFlow" presStyleCnt="0"/>
      <dgm:spPr/>
    </dgm:pt>
    <dgm:pt modelId="{5A078F60-3A23-4241-8220-698193285156}" type="pres">
      <dgm:prSet presAssocID="{B53D26CC-269D-4EF1-85AC-B5F6BA12DA3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0431FF6-60B8-4751-8B62-BAABC6075110}" type="pres">
      <dgm:prSet presAssocID="{96DD3C45-F6B3-4B80-AB65-629424B759A6}" presName="Name14" presStyleCnt="0"/>
      <dgm:spPr/>
    </dgm:pt>
    <dgm:pt modelId="{6DBA6509-0DAA-43AE-9B96-8E611103218E}" type="pres">
      <dgm:prSet presAssocID="{96DD3C45-F6B3-4B80-AB65-629424B759A6}" presName="level1Shape" presStyleLbl="node0" presStyleIdx="0" presStyleCnt="1" custScaleX="157538" custLinFactNeighborX="-65950">
        <dgm:presLayoutVars>
          <dgm:chPref val="3"/>
        </dgm:presLayoutVars>
      </dgm:prSet>
      <dgm:spPr/>
    </dgm:pt>
    <dgm:pt modelId="{FE7B044C-046B-4808-975E-EAB3CB3CBF94}" type="pres">
      <dgm:prSet presAssocID="{96DD3C45-F6B3-4B80-AB65-629424B759A6}" presName="hierChild2" presStyleCnt="0"/>
      <dgm:spPr/>
    </dgm:pt>
    <dgm:pt modelId="{606DEFDE-4DC5-4FE5-97BC-186F14A3FB93}" type="pres">
      <dgm:prSet presAssocID="{A64CEC9B-35F8-415B-9832-BD57934A6AC8}" presName="Name19" presStyleLbl="parChTrans1D2" presStyleIdx="0" presStyleCnt="3"/>
      <dgm:spPr/>
    </dgm:pt>
    <dgm:pt modelId="{B784C723-C9ED-493B-9EB9-8ECF1AFFD7C5}" type="pres">
      <dgm:prSet presAssocID="{B7025A4B-40E6-4DB6-BD58-99F9EDFF34C7}" presName="Name21" presStyleCnt="0"/>
      <dgm:spPr/>
    </dgm:pt>
    <dgm:pt modelId="{FFB3D07C-5664-4495-B8C9-FAD9ABB35E6C}" type="pres">
      <dgm:prSet presAssocID="{B7025A4B-40E6-4DB6-BD58-99F9EDFF34C7}" presName="level2Shape" presStyleLbl="node2" presStyleIdx="0" presStyleCnt="3"/>
      <dgm:spPr/>
    </dgm:pt>
    <dgm:pt modelId="{5EA5D257-C854-4454-AC7C-4C25316B85C7}" type="pres">
      <dgm:prSet presAssocID="{B7025A4B-40E6-4DB6-BD58-99F9EDFF34C7}" presName="hierChild3" presStyleCnt="0"/>
      <dgm:spPr/>
    </dgm:pt>
    <dgm:pt modelId="{9AEC0CB4-03F4-4539-B50F-263C20449117}" type="pres">
      <dgm:prSet presAssocID="{07906893-70A1-4979-9E9F-550BDC81C68E}" presName="Name19" presStyleLbl="parChTrans1D3" presStyleIdx="0" presStyleCnt="6"/>
      <dgm:spPr/>
    </dgm:pt>
    <dgm:pt modelId="{3FDF49B2-F4BB-4AA0-9031-04A5ED3DADD5}" type="pres">
      <dgm:prSet presAssocID="{4EFCAB2F-146B-4FF2-9522-2897705E5A9B}" presName="Name21" presStyleCnt="0"/>
      <dgm:spPr/>
    </dgm:pt>
    <dgm:pt modelId="{202694B6-67B4-4836-81E5-6D01025016A7}" type="pres">
      <dgm:prSet presAssocID="{4EFCAB2F-146B-4FF2-9522-2897705E5A9B}" presName="level2Shape" presStyleLbl="node3" presStyleIdx="0" presStyleCnt="6"/>
      <dgm:spPr/>
    </dgm:pt>
    <dgm:pt modelId="{081ED68C-AA50-4F94-9C60-27A2994C8CD4}" type="pres">
      <dgm:prSet presAssocID="{4EFCAB2F-146B-4FF2-9522-2897705E5A9B}" presName="hierChild3" presStyleCnt="0"/>
      <dgm:spPr/>
    </dgm:pt>
    <dgm:pt modelId="{FBDDEBB4-A10F-4B60-8D1A-42714980D41A}" type="pres">
      <dgm:prSet presAssocID="{ED7234D9-A940-4A3B-83F9-B30C6EF104C4}" presName="Name19" presStyleLbl="parChTrans1D4" presStyleIdx="0" presStyleCnt="4"/>
      <dgm:spPr/>
    </dgm:pt>
    <dgm:pt modelId="{40E8AC4E-74E9-4E89-AED2-5B24D53E1EA4}" type="pres">
      <dgm:prSet presAssocID="{856E2EDE-ED67-459C-8DC1-8DB7B03CBB5E}" presName="Name21" presStyleCnt="0"/>
      <dgm:spPr/>
    </dgm:pt>
    <dgm:pt modelId="{80A06355-D391-483D-B11D-FE0C7C4ECDF7}" type="pres">
      <dgm:prSet presAssocID="{856E2EDE-ED67-459C-8DC1-8DB7B03CBB5E}" presName="level2Shape" presStyleLbl="node4" presStyleIdx="0" presStyleCnt="4"/>
      <dgm:spPr/>
    </dgm:pt>
    <dgm:pt modelId="{75FAF96D-616F-43F1-90A8-BE4BF80A9212}" type="pres">
      <dgm:prSet presAssocID="{856E2EDE-ED67-459C-8DC1-8DB7B03CBB5E}" presName="hierChild3" presStyleCnt="0"/>
      <dgm:spPr/>
    </dgm:pt>
    <dgm:pt modelId="{49452014-2E98-423D-8422-6B3C15C7BF7E}" type="pres">
      <dgm:prSet presAssocID="{E4DAEB7C-C8DE-4CE1-B31B-9EE1D066951E}" presName="Name19" presStyleLbl="parChTrans1D4" presStyleIdx="1" presStyleCnt="4"/>
      <dgm:spPr/>
    </dgm:pt>
    <dgm:pt modelId="{E916CDA7-4040-4E12-A74E-26A575DCD603}" type="pres">
      <dgm:prSet presAssocID="{28E00015-F86B-40A4-BB34-15A7F3164849}" presName="Name21" presStyleCnt="0"/>
      <dgm:spPr/>
    </dgm:pt>
    <dgm:pt modelId="{6EE334BF-59CA-44B0-B662-5A937911CE76}" type="pres">
      <dgm:prSet presAssocID="{28E00015-F86B-40A4-BB34-15A7F3164849}" presName="level2Shape" presStyleLbl="node4" presStyleIdx="1" presStyleCnt="4"/>
      <dgm:spPr/>
    </dgm:pt>
    <dgm:pt modelId="{E61769A8-78DA-4529-8719-94E0399AD951}" type="pres">
      <dgm:prSet presAssocID="{28E00015-F86B-40A4-BB34-15A7F3164849}" presName="hierChild3" presStyleCnt="0"/>
      <dgm:spPr/>
    </dgm:pt>
    <dgm:pt modelId="{9B289667-540B-4A9D-81DA-AEF8D221C781}" type="pres">
      <dgm:prSet presAssocID="{3C526B68-9AC7-4B13-8287-71CB978AC84D}" presName="Name19" presStyleLbl="parChTrans1D3" presStyleIdx="1" presStyleCnt="6"/>
      <dgm:spPr/>
    </dgm:pt>
    <dgm:pt modelId="{9268128F-67B8-45A3-98CE-F082865B44A3}" type="pres">
      <dgm:prSet presAssocID="{523E4556-F5B3-4908-9783-DFA2C63C57ED}" presName="Name21" presStyleCnt="0"/>
      <dgm:spPr/>
    </dgm:pt>
    <dgm:pt modelId="{AFF43A05-67A4-4C6E-8088-E04A9278E22F}" type="pres">
      <dgm:prSet presAssocID="{523E4556-F5B3-4908-9783-DFA2C63C57ED}" presName="level2Shape" presStyleLbl="node3" presStyleIdx="1" presStyleCnt="6"/>
      <dgm:spPr/>
    </dgm:pt>
    <dgm:pt modelId="{2AB4CE19-F6C5-45CA-983F-041722B82F82}" type="pres">
      <dgm:prSet presAssocID="{523E4556-F5B3-4908-9783-DFA2C63C57ED}" presName="hierChild3" presStyleCnt="0"/>
      <dgm:spPr/>
    </dgm:pt>
    <dgm:pt modelId="{55F2097F-2D77-462F-977C-2DE6C7624856}" type="pres">
      <dgm:prSet presAssocID="{4F177140-A1F1-48C1-81D1-17C3E24A5D2C}" presName="Name19" presStyleLbl="parChTrans1D4" presStyleIdx="2" presStyleCnt="4"/>
      <dgm:spPr/>
    </dgm:pt>
    <dgm:pt modelId="{68A98B6C-DE84-4EC1-95D4-2CEF0791B076}" type="pres">
      <dgm:prSet presAssocID="{3602E435-56B3-4C76-9C07-0FE80A49D942}" presName="Name21" presStyleCnt="0"/>
      <dgm:spPr/>
    </dgm:pt>
    <dgm:pt modelId="{840863EE-9E46-4C3A-8D35-5D5D5A2CB9FE}" type="pres">
      <dgm:prSet presAssocID="{3602E435-56B3-4C76-9C07-0FE80A49D942}" presName="level2Shape" presStyleLbl="node4" presStyleIdx="2" presStyleCnt="4" custScaleX="111990"/>
      <dgm:spPr/>
    </dgm:pt>
    <dgm:pt modelId="{8041AEB0-23C6-4EC5-A3E8-409659F8D350}" type="pres">
      <dgm:prSet presAssocID="{3602E435-56B3-4C76-9C07-0FE80A49D942}" presName="hierChild3" presStyleCnt="0"/>
      <dgm:spPr/>
    </dgm:pt>
    <dgm:pt modelId="{25141F7D-F54B-4D88-8818-34E6D977BA79}" type="pres">
      <dgm:prSet presAssocID="{A748650D-E6F9-4B3C-91BD-63F354A080E6}" presName="Name19" presStyleLbl="parChTrans1D4" presStyleIdx="3" presStyleCnt="4"/>
      <dgm:spPr/>
    </dgm:pt>
    <dgm:pt modelId="{5743D598-A56C-4CD2-8506-B4FEB61FC50D}" type="pres">
      <dgm:prSet presAssocID="{D715E55A-CDCE-43C9-98F0-65B7AED981B0}" presName="Name21" presStyleCnt="0"/>
      <dgm:spPr/>
    </dgm:pt>
    <dgm:pt modelId="{9D3EFAFF-2E8A-4A2A-AF81-C95D72A8068D}" type="pres">
      <dgm:prSet presAssocID="{D715E55A-CDCE-43C9-98F0-65B7AED981B0}" presName="level2Shape" presStyleLbl="node4" presStyleIdx="3" presStyleCnt="4" custScaleX="134637"/>
      <dgm:spPr/>
    </dgm:pt>
    <dgm:pt modelId="{4203B523-6ECA-4CBF-8A46-1D2876DDC006}" type="pres">
      <dgm:prSet presAssocID="{D715E55A-CDCE-43C9-98F0-65B7AED981B0}" presName="hierChild3" presStyleCnt="0"/>
      <dgm:spPr/>
    </dgm:pt>
    <dgm:pt modelId="{CA7A199D-3B40-42B5-B311-4129839D79CD}" type="pres">
      <dgm:prSet presAssocID="{AFA00D85-F36F-476E-BB99-C1DBAA6CEBB3}" presName="Name19" presStyleLbl="parChTrans1D2" presStyleIdx="1" presStyleCnt="3"/>
      <dgm:spPr/>
    </dgm:pt>
    <dgm:pt modelId="{C6BD6C10-93AA-4C49-850E-CD47C180D4C5}" type="pres">
      <dgm:prSet presAssocID="{394A411B-8712-4561-86D7-365EFCADE8AD}" presName="Name21" presStyleCnt="0"/>
      <dgm:spPr/>
    </dgm:pt>
    <dgm:pt modelId="{0ACDD194-E3D3-4A21-9AC8-59D5D03E85A9}" type="pres">
      <dgm:prSet presAssocID="{394A411B-8712-4561-86D7-365EFCADE8AD}" presName="level2Shape" presStyleLbl="node2" presStyleIdx="1" presStyleCnt="3" custLinFactNeighborX="23941"/>
      <dgm:spPr/>
    </dgm:pt>
    <dgm:pt modelId="{C1F9CF47-B438-4D20-8D1F-76020969EF80}" type="pres">
      <dgm:prSet presAssocID="{394A411B-8712-4561-86D7-365EFCADE8AD}" presName="hierChild3" presStyleCnt="0"/>
      <dgm:spPr/>
    </dgm:pt>
    <dgm:pt modelId="{2B992741-8A6B-4BEF-BEAC-CE72966E8237}" type="pres">
      <dgm:prSet presAssocID="{60C5EAFA-E4AC-475A-887F-F2EE63FDA8D6}" presName="Name19" presStyleLbl="parChTrans1D3" presStyleIdx="2" presStyleCnt="6"/>
      <dgm:spPr/>
    </dgm:pt>
    <dgm:pt modelId="{06A35119-DB4C-4FDD-9D8E-DAC56C4AC6FF}" type="pres">
      <dgm:prSet presAssocID="{22A18949-0F89-4AAF-8F42-332B06C83276}" presName="Name21" presStyleCnt="0"/>
      <dgm:spPr/>
    </dgm:pt>
    <dgm:pt modelId="{A061FC1F-971A-42FC-BFDA-07FDEF25CAE0}" type="pres">
      <dgm:prSet presAssocID="{22A18949-0F89-4AAF-8F42-332B06C83276}" presName="level2Shape" presStyleLbl="node3" presStyleIdx="2" presStyleCnt="6" custLinFactNeighborX="40951" custLinFactNeighborY="-3291"/>
      <dgm:spPr/>
    </dgm:pt>
    <dgm:pt modelId="{AAD0B8F4-A18D-456F-9A09-CDFC7EE5A3BA}" type="pres">
      <dgm:prSet presAssocID="{22A18949-0F89-4AAF-8F42-332B06C83276}" presName="hierChild3" presStyleCnt="0"/>
      <dgm:spPr/>
    </dgm:pt>
    <dgm:pt modelId="{69A97716-118A-401A-81F8-44E85CE708B8}" type="pres">
      <dgm:prSet presAssocID="{A013EF28-5F41-4879-B7C8-90DF36DB154F}" presName="Name19" presStyleLbl="parChTrans1D3" presStyleIdx="3" presStyleCnt="6"/>
      <dgm:spPr/>
    </dgm:pt>
    <dgm:pt modelId="{3BE1CA8E-2483-44C3-967C-41153949C78C}" type="pres">
      <dgm:prSet presAssocID="{98DF65E2-D614-4320-8F72-AF19F437CB79}" presName="Name21" presStyleCnt="0"/>
      <dgm:spPr/>
    </dgm:pt>
    <dgm:pt modelId="{CB1C24E5-55DC-4F92-ABEE-B3CCB3562336}" type="pres">
      <dgm:prSet presAssocID="{98DF65E2-D614-4320-8F72-AF19F437CB79}" presName="level2Shape" presStyleLbl="node3" presStyleIdx="3" presStyleCnt="6" custLinFactNeighborX="23935" custLinFactNeighborY="-4479"/>
      <dgm:spPr/>
    </dgm:pt>
    <dgm:pt modelId="{C03FF662-6358-4146-9EF4-D43B93A11B69}" type="pres">
      <dgm:prSet presAssocID="{98DF65E2-D614-4320-8F72-AF19F437CB79}" presName="hierChild3" presStyleCnt="0"/>
      <dgm:spPr/>
    </dgm:pt>
    <dgm:pt modelId="{D955A977-4B82-4D3E-B8C5-615B99637F8C}" type="pres">
      <dgm:prSet presAssocID="{86CCA01D-1D6C-4893-9FD5-7DFF1A9B402D}" presName="Name19" presStyleLbl="parChTrans1D2" presStyleIdx="2" presStyleCnt="3"/>
      <dgm:spPr/>
    </dgm:pt>
    <dgm:pt modelId="{CE3D67EA-23DE-438F-BACD-0C0F34297DFE}" type="pres">
      <dgm:prSet presAssocID="{D824B984-635E-4DA8-87C6-E8B44A8B62BE}" presName="Name21" presStyleCnt="0"/>
      <dgm:spPr/>
    </dgm:pt>
    <dgm:pt modelId="{90A8B80C-12E9-4501-9235-9DAA72ADD2BC}" type="pres">
      <dgm:prSet presAssocID="{D824B984-635E-4DA8-87C6-E8B44A8B62BE}" presName="level2Shape" presStyleLbl="node2" presStyleIdx="2" presStyleCnt="3"/>
      <dgm:spPr/>
    </dgm:pt>
    <dgm:pt modelId="{FA9D2B51-4799-4A09-A7F1-C907D4745A2C}" type="pres">
      <dgm:prSet presAssocID="{D824B984-635E-4DA8-87C6-E8B44A8B62BE}" presName="hierChild3" presStyleCnt="0"/>
      <dgm:spPr/>
    </dgm:pt>
    <dgm:pt modelId="{30999C39-75F7-435F-B632-21AD74489208}" type="pres">
      <dgm:prSet presAssocID="{25852FC8-2A2B-44E8-A064-B5B14F2A2154}" presName="Name19" presStyleLbl="parChTrans1D3" presStyleIdx="4" presStyleCnt="6"/>
      <dgm:spPr/>
    </dgm:pt>
    <dgm:pt modelId="{69BAE143-BF58-4F8B-9352-A56992B0B9A3}" type="pres">
      <dgm:prSet presAssocID="{A6057664-C517-4FE8-B255-D451C5A95921}" presName="Name21" presStyleCnt="0"/>
      <dgm:spPr/>
    </dgm:pt>
    <dgm:pt modelId="{48E0ACF2-FF27-445D-A5B3-28AFEAA0284B}" type="pres">
      <dgm:prSet presAssocID="{A6057664-C517-4FE8-B255-D451C5A95921}" presName="level2Shape" presStyleLbl="node3" presStyleIdx="4" presStyleCnt="6" custLinFactNeighborX="14429" custLinFactNeighborY="-1273"/>
      <dgm:spPr/>
    </dgm:pt>
    <dgm:pt modelId="{44A51BA5-049B-434A-9F05-0C6569BC0239}" type="pres">
      <dgm:prSet presAssocID="{A6057664-C517-4FE8-B255-D451C5A95921}" presName="hierChild3" presStyleCnt="0"/>
      <dgm:spPr/>
    </dgm:pt>
    <dgm:pt modelId="{DD94F610-124A-4C7C-B420-5D65D3293BDB}" type="pres">
      <dgm:prSet presAssocID="{89C10491-6B74-443A-BD32-F1E81D181EB5}" presName="Name19" presStyleLbl="parChTrans1D3" presStyleIdx="5" presStyleCnt="6"/>
      <dgm:spPr/>
    </dgm:pt>
    <dgm:pt modelId="{A4EC0FDF-0E30-49CD-9A6C-96F68DE31023}" type="pres">
      <dgm:prSet presAssocID="{906B531B-1145-43E6-84EB-8C303945F115}" presName="Name21" presStyleCnt="0"/>
      <dgm:spPr/>
    </dgm:pt>
    <dgm:pt modelId="{83894FA1-9374-4710-9ADF-CE8152759BDB}" type="pres">
      <dgm:prSet presAssocID="{906B531B-1145-43E6-84EB-8C303945F115}" presName="level2Shape" presStyleLbl="node3" presStyleIdx="5" presStyleCnt="6" custLinFactNeighborX="-2547" custLinFactNeighborY="-2546"/>
      <dgm:spPr/>
    </dgm:pt>
    <dgm:pt modelId="{396522AF-580F-4379-B364-E05EAF1D9019}" type="pres">
      <dgm:prSet presAssocID="{906B531B-1145-43E6-84EB-8C303945F115}" presName="hierChild3" presStyleCnt="0"/>
      <dgm:spPr/>
    </dgm:pt>
    <dgm:pt modelId="{D666A2E7-9F5F-4DE1-82CF-68B7520C6234}" type="pres">
      <dgm:prSet presAssocID="{B53D26CC-269D-4EF1-85AC-B5F6BA12DA38}" presName="bgShapesFlow" presStyleCnt="0"/>
      <dgm:spPr/>
    </dgm:pt>
  </dgm:ptLst>
  <dgm:cxnLst>
    <dgm:cxn modelId="{DB93B40A-4C14-4C2C-B29D-E9C9811A45ED}" srcId="{96DD3C45-F6B3-4B80-AB65-629424B759A6}" destId="{B7025A4B-40E6-4DB6-BD58-99F9EDFF34C7}" srcOrd="0" destOrd="0" parTransId="{A64CEC9B-35F8-415B-9832-BD57934A6AC8}" sibTransId="{3DA9263F-55D4-4877-A97B-1744AE245151}"/>
    <dgm:cxn modelId="{27EBDB0F-AAD9-4F94-A63A-000CC6E7F0D9}" srcId="{4EFCAB2F-146B-4FF2-9522-2897705E5A9B}" destId="{856E2EDE-ED67-459C-8DC1-8DB7B03CBB5E}" srcOrd="0" destOrd="0" parTransId="{ED7234D9-A940-4A3B-83F9-B30C6EF104C4}" sibTransId="{92401EBB-9FC7-4BE9-A5A8-D75FD873B869}"/>
    <dgm:cxn modelId="{6851D916-AF75-4692-B697-2DCF6038BECB}" type="presOf" srcId="{98DF65E2-D614-4320-8F72-AF19F437CB79}" destId="{CB1C24E5-55DC-4F92-ABEE-B3CCB3562336}" srcOrd="0" destOrd="0" presId="urn:microsoft.com/office/officeart/2005/8/layout/hierarchy6"/>
    <dgm:cxn modelId="{60CD991A-86C4-421C-801B-D52DF44BBB58}" srcId="{4EFCAB2F-146B-4FF2-9522-2897705E5A9B}" destId="{28E00015-F86B-40A4-BB34-15A7F3164849}" srcOrd="1" destOrd="0" parTransId="{E4DAEB7C-C8DE-4CE1-B31B-9EE1D066951E}" sibTransId="{34CF3D3B-5296-4009-B53C-DC453EE45624}"/>
    <dgm:cxn modelId="{0BDAA22A-C681-4EE0-8EAD-F38BC02DD82F}" type="presOf" srcId="{A013EF28-5F41-4879-B7C8-90DF36DB154F}" destId="{69A97716-118A-401A-81F8-44E85CE708B8}" srcOrd="0" destOrd="0" presId="urn:microsoft.com/office/officeart/2005/8/layout/hierarchy6"/>
    <dgm:cxn modelId="{9A10FA2D-C589-41BC-8513-898C5DBC24E0}" type="presOf" srcId="{4EFCAB2F-146B-4FF2-9522-2897705E5A9B}" destId="{202694B6-67B4-4836-81E5-6D01025016A7}" srcOrd="0" destOrd="0" presId="urn:microsoft.com/office/officeart/2005/8/layout/hierarchy6"/>
    <dgm:cxn modelId="{9F530231-5EA9-49F2-AF01-0B91882C7526}" type="presOf" srcId="{60C5EAFA-E4AC-475A-887F-F2EE63FDA8D6}" destId="{2B992741-8A6B-4BEF-BEAC-CE72966E8237}" srcOrd="0" destOrd="0" presId="urn:microsoft.com/office/officeart/2005/8/layout/hierarchy6"/>
    <dgm:cxn modelId="{0E30975B-FF2B-4B5F-B453-4F436BC88247}" type="presOf" srcId="{3C526B68-9AC7-4B13-8287-71CB978AC84D}" destId="{9B289667-540B-4A9D-81DA-AEF8D221C781}" srcOrd="0" destOrd="0" presId="urn:microsoft.com/office/officeart/2005/8/layout/hierarchy6"/>
    <dgm:cxn modelId="{BDD7A542-424E-4A22-BBA9-C13443387814}" type="presOf" srcId="{89C10491-6B74-443A-BD32-F1E81D181EB5}" destId="{DD94F610-124A-4C7C-B420-5D65D3293BDB}" srcOrd="0" destOrd="0" presId="urn:microsoft.com/office/officeart/2005/8/layout/hierarchy6"/>
    <dgm:cxn modelId="{00150B63-969F-42B4-826F-DD8BB982036F}" srcId="{B7025A4B-40E6-4DB6-BD58-99F9EDFF34C7}" destId="{4EFCAB2F-146B-4FF2-9522-2897705E5A9B}" srcOrd="0" destOrd="0" parTransId="{07906893-70A1-4979-9E9F-550BDC81C68E}" sibTransId="{C91A1FA1-051B-435E-A51E-35F5614FD1AE}"/>
    <dgm:cxn modelId="{49221647-4B94-416F-BC3E-6ADD0480474D}" type="presOf" srcId="{B53D26CC-269D-4EF1-85AC-B5F6BA12DA38}" destId="{930C05D3-6FA1-480D-9C12-108AEF74684A}" srcOrd="0" destOrd="0" presId="urn:microsoft.com/office/officeart/2005/8/layout/hierarchy6"/>
    <dgm:cxn modelId="{95A81D4C-A581-48B2-8224-2DC205E8E3D1}" type="presOf" srcId="{22A18949-0F89-4AAF-8F42-332B06C83276}" destId="{A061FC1F-971A-42FC-BFDA-07FDEF25CAE0}" srcOrd="0" destOrd="0" presId="urn:microsoft.com/office/officeart/2005/8/layout/hierarchy6"/>
    <dgm:cxn modelId="{4B77554E-6624-495E-893E-CA50DF195EBD}" srcId="{B7025A4B-40E6-4DB6-BD58-99F9EDFF34C7}" destId="{523E4556-F5B3-4908-9783-DFA2C63C57ED}" srcOrd="1" destOrd="0" parTransId="{3C526B68-9AC7-4B13-8287-71CB978AC84D}" sibTransId="{C1407B37-DDC1-44BD-A544-A1B573A30617}"/>
    <dgm:cxn modelId="{E2204579-7B06-4D4C-93EC-805825066E3C}" type="presOf" srcId="{07906893-70A1-4979-9E9F-550BDC81C68E}" destId="{9AEC0CB4-03F4-4539-B50F-263C20449117}" srcOrd="0" destOrd="0" presId="urn:microsoft.com/office/officeart/2005/8/layout/hierarchy6"/>
    <dgm:cxn modelId="{6E19157B-5FBD-4224-85DE-8BF49E4989F2}" srcId="{D824B984-635E-4DA8-87C6-E8B44A8B62BE}" destId="{906B531B-1145-43E6-84EB-8C303945F115}" srcOrd="1" destOrd="0" parTransId="{89C10491-6B74-443A-BD32-F1E81D181EB5}" sibTransId="{CF22DF26-18F5-431A-B1E9-7D9C626E5DA2}"/>
    <dgm:cxn modelId="{162C8D81-649F-4834-9679-E907E41CD264}" srcId="{96DD3C45-F6B3-4B80-AB65-629424B759A6}" destId="{D824B984-635E-4DA8-87C6-E8B44A8B62BE}" srcOrd="2" destOrd="0" parTransId="{86CCA01D-1D6C-4893-9FD5-7DFF1A9B402D}" sibTransId="{A5E26425-78DB-453C-841A-6B30C18F815D}"/>
    <dgm:cxn modelId="{E001F281-3FAE-49ED-89F4-8557A4347C8D}" srcId="{B53D26CC-269D-4EF1-85AC-B5F6BA12DA38}" destId="{96DD3C45-F6B3-4B80-AB65-629424B759A6}" srcOrd="0" destOrd="0" parTransId="{D536253C-48D8-4F41-91BF-65C41B029770}" sibTransId="{414D5416-A8F0-4C0C-8279-7A310033BC2C}"/>
    <dgm:cxn modelId="{F2A42D83-A9DA-4B3C-BF9B-05B43C0571BE}" type="presOf" srcId="{25852FC8-2A2B-44E8-A064-B5B14F2A2154}" destId="{30999C39-75F7-435F-B632-21AD74489208}" srcOrd="0" destOrd="0" presId="urn:microsoft.com/office/officeart/2005/8/layout/hierarchy6"/>
    <dgm:cxn modelId="{86923486-F150-49E8-985E-2DF7F5B8527E}" type="presOf" srcId="{856E2EDE-ED67-459C-8DC1-8DB7B03CBB5E}" destId="{80A06355-D391-483D-B11D-FE0C7C4ECDF7}" srcOrd="0" destOrd="0" presId="urn:microsoft.com/office/officeart/2005/8/layout/hierarchy6"/>
    <dgm:cxn modelId="{2F7FCD87-E67B-4AFC-8FFE-40F7D2330303}" type="presOf" srcId="{4F177140-A1F1-48C1-81D1-17C3E24A5D2C}" destId="{55F2097F-2D77-462F-977C-2DE6C7624856}" srcOrd="0" destOrd="0" presId="urn:microsoft.com/office/officeart/2005/8/layout/hierarchy6"/>
    <dgm:cxn modelId="{F2DE6B88-4DCD-4150-BB89-98AFC8A6C0C3}" srcId="{96DD3C45-F6B3-4B80-AB65-629424B759A6}" destId="{394A411B-8712-4561-86D7-365EFCADE8AD}" srcOrd="1" destOrd="0" parTransId="{AFA00D85-F36F-476E-BB99-C1DBAA6CEBB3}" sibTransId="{037CB5B1-9B8F-4A5C-9708-F08CD598A2DD}"/>
    <dgm:cxn modelId="{F7C50899-846F-42E0-B7DD-B4D057038D5B}" type="presOf" srcId="{3602E435-56B3-4C76-9C07-0FE80A49D942}" destId="{840863EE-9E46-4C3A-8D35-5D5D5A2CB9FE}" srcOrd="0" destOrd="0" presId="urn:microsoft.com/office/officeart/2005/8/layout/hierarchy6"/>
    <dgm:cxn modelId="{7435B59B-4579-44AB-A8E6-C65EE6D139FD}" type="presOf" srcId="{D715E55A-CDCE-43C9-98F0-65B7AED981B0}" destId="{9D3EFAFF-2E8A-4A2A-AF81-C95D72A8068D}" srcOrd="0" destOrd="0" presId="urn:microsoft.com/office/officeart/2005/8/layout/hierarchy6"/>
    <dgm:cxn modelId="{37111D9D-26D5-485B-BBBD-4052C15AC1D5}" type="presOf" srcId="{A6057664-C517-4FE8-B255-D451C5A95921}" destId="{48E0ACF2-FF27-445D-A5B3-28AFEAA0284B}" srcOrd="0" destOrd="0" presId="urn:microsoft.com/office/officeart/2005/8/layout/hierarchy6"/>
    <dgm:cxn modelId="{9228AB9F-296F-4331-8F03-BC9442BF0D15}" type="presOf" srcId="{E4DAEB7C-C8DE-4CE1-B31B-9EE1D066951E}" destId="{49452014-2E98-423D-8422-6B3C15C7BF7E}" srcOrd="0" destOrd="0" presId="urn:microsoft.com/office/officeart/2005/8/layout/hierarchy6"/>
    <dgm:cxn modelId="{4AFAA7A0-AD63-40FA-B9DF-58D8F9DA006D}" type="presOf" srcId="{B7025A4B-40E6-4DB6-BD58-99F9EDFF34C7}" destId="{FFB3D07C-5664-4495-B8C9-FAD9ABB35E6C}" srcOrd="0" destOrd="0" presId="urn:microsoft.com/office/officeart/2005/8/layout/hierarchy6"/>
    <dgm:cxn modelId="{E5EAB5A7-3D2C-408A-B342-5F634D9912E1}" srcId="{D824B984-635E-4DA8-87C6-E8B44A8B62BE}" destId="{A6057664-C517-4FE8-B255-D451C5A95921}" srcOrd="0" destOrd="0" parTransId="{25852FC8-2A2B-44E8-A064-B5B14F2A2154}" sibTransId="{A429E13C-DBE9-4924-9CAF-C0F6BEB8BAA3}"/>
    <dgm:cxn modelId="{355053B7-3E9B-4D05-9929-11E41BBF0128}" type="presOf" srcId="{523E4556-F5B3-4908-9783-DFA2C63C57ED}" destId="{AFF43A05-67A4-4C6E-8088-E04A9278E22F}" srcOrd="0" destOrd="0" presId="urn:microsoft.com/office/officeart/2005/8/layout/hierarchy6"/>
    <dgm:cxn modelId="{BC0B09C5-6BF1-4761-8DA6-6B32FB5067E2}" type="presOf" srcId="{906B531B-1145-43E6-84EB-8C303945F115}" destId="{83894FA1-9374-4710-9ADF-CE8152759BDB}" srcOrd="0" destOrd="0" presId="urn:microsoft.com/office/officeart/2005/8/layout/hierarchy6"/>
    <dgm:cxn modelId="{1846FFC8-D116-46C3-AD1C-B9CC97CDE42A}" srcId="{394A411B-8712-4561-86D7-365EFCADE8AD}" destId="{98DF65E2-D614-4320-8F72-AF19F437CB79}" srcOrd="1" destOrd="0" parTransId="{A013EF28-5F41-4879-B7C8-90DF36DB154F}" sibTransId="{052964C1-A07F-4334-BA90-7337343FDD8E}"/>
    <dgm:cxn modelId="{77A41CC9-6DB4-4322-856B-013900A7496F}" type="presOf" srcId="{394A411B-8712-4561-86D7-365EFCADE8AD}" destId="{0ACDD194-E3D3-4A21-9AC8-59D5D03E85A9}" srcOrd="0" destOrd="0" presId="urn:microsoft.com/office/officeart/2005/8/layout/hierarchy6"/>
    <dgm:cxn modelId="{601BC4D1-2EBF-49DF-B431-F1D27B29E857}" srcId="{523E4556-F5B3-4908-9783-DFA2C63C57ED}" destId="{D715E55A-CDCE-43C9-98F0-65B7AED981B0}" srcOrd="1" destOrd="0" parTransId="{A748650D-E6F9-4B3C-91BD-63F354A080E6}" sibTransId="{AB293954-C6F7-4CAB-B491-8F63B62D3464}"/>
    <dgm:cxn modelId="{C5A7D9D5-6B6A-453F-8022-40D236DDBFD8}" srcId="{394A411B-8712-4561-86D7-365EFCADE8AD}" destId="{22A18949-0F89-4AAF-8F42-332B06C83276}" srcOrd="0" destOrd="0" parTransId="{60C5EAFA-E4AC-475A-887F-F2EE63FDA8D6}" sibTransId="{A313D753-400B-4668-A84B-455EA90D9A52}"/>
    <dgm:cxn modelId="{5FFE13DA-4C93-443B-AAD9-305401C6D2A8}" type="presOf" srcId="{A64CEC9B-35F8-415B-9832-BD57934A6AC8}" destId="{606DEFDE-4DC5-4FE5-97BC-186F14A3FB93}" srcOrd="0" destOrd="0" presId="urn:microsoft.com/office/officeart/2005/8/layout/hierarchy6"/>
    <dgm:cxn modelId="{B4FE3AE3-2CC2-471B-8517-3C543ECD8919}" type="presOf" srcId="{AFA00D85-F36F-476E-BB99-C1DBAA6CEBB3}" destId="{CA7A199D-3B40-42B5-B311-4129839D79CD}" srcOrd="0" destOrd="0" presId="urn:microsoft.com/office/officeart/2005/8/layout/hierarchy6"/>
    <dgm:cxn modelId="{5D177FE9-C992-482D-B845-7D3EFDCFC7DF}" type="presOf" srcId="{96DD3C45-F6B3-4B80-AB65-629424B759A6}" destId="{6DBA6509-0DAA-43AE-9B96-8E611103218E}" srcOrd="0" destOrd="0" presId="urn:microsoft.com/office/officeart/2005/8/layout/hierarchy6"/>
    <dgm:cxn modelId="{A3AFB7E9-E28D-442C-B63F-398AAC7FF2B6}" type="presOf" srcId="{ED7234D9-A940-4A3B-83F9-B30C6EF104C4}" destId="{FBDDEBB4-A10F-4B60-8D1A-42714980D41A}" srcOrd="0" destOrd="0" presId="urn:microsoft.com/office/officeart/2005/8/layout/hierarchy6"/>
    <dgm:cxn modelId="{3A9DDDE9-E317-46AF-815E-04F197F18876}" type="presOf" srcId="{28E00015-F86B-40A4-BB34-15A7F3164849}" destId="{6EE334BF-59CA-44B0-B662-5A937911CE76}" srcOrd="0" destOrd="0" presId="urn:microsoft.com/office/officeart/2005/8/layout/hierarchy6"/>
    <dgm:cxn modelId="{2588C7EC-EC74-46DF-8C15-E96C063122E2}" type="presOf" srcId="{86CCA01D-1D6C-4893-9FD5-7DFF1A9B402D}" destId="{D955A977-4B82-4D3E-B8C5-615B99637F8C}" srcOrd="0" destOrd="0" presId="urn:microsoft.com/office/officeart/2005/8/layout/hierarchy6"/>
    <dgm:cxn modelId="{F0E0BAEE-F7FA-4290-9416-3808BE159089}" srcId="{523E4556-F5B3-4908-9783-DFA2C63C57ED}" destId="{3602E435-56B3-4C76-9C07-0FE80A49D942}" srcOrd="0" destOrd="0" parTransId="{4F177140-A1F1-48C1-81D1-17C3E24A5D2C}" sibTransId="{AEF2F0D6-54E0-48CF-84D2-9BE7C1841882}"/>
    <dgm:cxn modelId="{F98AAAF7-506E-4359-96A1-A9CE0360E51D}" type="presOf" srcId="{A748650D-E6F9-4B3C-91BD-63F354A080E6}" destId="{25141F7D-F54B-4D88-8818-34E6D977BA79}" srcOrd="0" destOrd="0" presId="urn:microsoft.com/office/officeart/2005/8/layout/hierarchy6"/>
    <dgm:cxn modelId="{EC2FCAF7-9BC6-472A-9CB4-FCF3D710A1B5}" type="presOf" srcId="{D824B984-635E-4DA8-87C6-E8B44A8B62BE}" destId="{90A8B80C-12E9-4501-9235-9DAA72ADD2BC}" srcOrd="0" destOrd="0" presId="urn:microsoft.com/office/officeart/2005/8/layout/hierarchy6"/>
    <dgm:cxn modelId="{DF0616A2-AA92-468D-B016-52B72EFF3D5E}" type="presParOf" srcId="{930C05D3-6FA1-480D-9C12-108AEF74684A}" destId="{C535C8BA-BEF4-4061-BC63-2A4C17FD17F3}" srcOrd="0" destOrd="0" presId="urn:microsoft.com/office/officeart/2005/8/layout/hierarchy6"/>
    <dgm:cxn modelId="{61E37150-8A83-4523-A84F-3A4170E06946}" type="presParOf" srcId="{C535C8BA-BEF4-4061-BC63-2A4C17FD17F3}" destId="{5A078F60-3A23-4241-8220-698193285156}" srcOrd="0" destOrd="0" presId="urn:microsoft.com/office/officeart/2005/8/layout/hierarchy6"/>
    <dgm:cxn modelId="{B1F5F8D3-7B3F-498B-B7DA-9AF3209DABDE}" type="presParOf" srcId="{5A078F60-3A23-4241-8220-698193285156}" destId="{A0431FF6-60B8-4751-8B62-BAABC6075110}" srcOrd="0" destOrd="0" presId="urn:microsoft.com/office/officeart/2005/8/layout/hierarchy6"/>
    <dgm:cxn modelId="{3024BABF-9E34-488D-A05E-0D7458862837}" type="presParOf" srcId="{A0431FF6-60B8-4751-8B62-BAABC6075110}" destId="{6DBA6509-0DAA-43AE-9B96-8E611103218E}" srcOrd="0" destOrd="0" presId="urn:microsoft.com/office/officeart/2005/8/layout/hierarchy6"/>
    <dgm:cxn modelId="{BB4047DC-7D2E-42AB-8BF4-4D9AB6CA36D0}" type="presParOf" srcId="{A0431FF6-60B8-4751-8B62-BAABC6075110}" destId="{FE7B044C-046B-4808-975E-EAB3CB3CBF94}" srcOrd="1" destOrd="0" presId="urn:microsoft.com/office/officeart/2005/8/layout/hierarchy6"/>
    <dgm:cxn modelId="{47101C85-B404-4929-9CB5-E0C343C44B28}" type="presParOf" srcId="{FE7B044C-046B-4808-975E-EAB3CB3CBF94}" destId="{606DEFDE-4DC5-4FE5-97BC-186F14A3FB93}" srcOrd="0" destOrd="0" presId="urn:microsoft.com/office/officeart/2005/8/layout/hierarchy6"/>
    <dgm:cxn modelId="{D58A246D-3898-4DE3-8A59-5975D50000CB}" type="presParOf" srcId="{FE7B044C-046B-4808-975E-EAB3CB3CBF94}" destId="{B784C723-C9ED-493B-9EB9-8ECF1AFFD7C5}" srcOrd="1" destOrd="0" presId="urn:microsoft.com/office/officeart/2005/8/layout/hierarchy6"/>
    <dgm:cxn modelId="{AB972C12-2FC0-4A27-A7BB-1C4A6CB877AF}" type="presParOf" srcId="{B784C723-C9ED-493B-9EB9-8ECF1AFFD7C5}" destId="{FFB3D07C-5664-4495-B8C9-FAD9ABB35E6C}" srcOrd="0" destOrd="0" presId="urn:microsoft.com/office/officeart/2005/8/layout/hierarchy6"/>
    <dgm:cxn modelId="{1667EA9D-0759-4741-AAD5-A9B099F1CBBE}" type="presParOf" srcId="{B784C723-C9ED-493B-9EB9-8ECF1AFFD7C5}" destId="{5EA5D257-C854-4454-AC7C-4C25316B85C7}" srcOrd="1" destOrd="0" presId="urn:microsoft.com/office/officeart/2005/8/layout/hierarchy6"/>
    <dgm:cxn modelId="{90E03746-A85E-4BCB-A4B4-A086334A3714}" type="presParOf" srcId="{5EA5D257-C854-4454-AC7C-4C25316B85C7}" destId="{9AEC0CB4-03F4-4539-B50F-263C20449117}" srcOrd="0" destOrd="0" presId="urn:microsoft.com/office/officeart/2005/8/layout/hierarchy6"/>
    <dgm:cxn modelId="{509D9BEB-20CC-4E29-94C2-C936CAD06924}" type="presParOf" srcId="{5EA5D257-C854-4454-AC7C-4C25316B85C7}" destId="{3FDF49B2-F4BB-4AA0-9031-04A5ED3DADD5}" srcOrd="1" destOrd="0" presId="urn:microsoft.com/office/officeart/2005/8/layout/hierarchy6"/>
    <dgm:cxn modelId="{331AE542-F9AA-46FB-922B-97672649A3F0}" type="presParOf" srcId="{3FDF49B2-F4BB-4AA0-9031-04A5ED3DADD5}" destId="{202694B6-67B4-4836-81E5-6D01025016A7}" srcOrd="0" destOrd="0" presId="urn:microsoft.com/office/officeart/2005/8/layout/hierarchy6"/>
    <dgm:cxn modelId="{2012B2C3-3C0B-490B-9438-7EA2F5C6F1CE}" type="presParOf" srcId="{3FDF49B2-F4BB-4AA0-9031-04A5ED3DADD5}" destId="{081ED68C-AA50-4F94-9C60-27A2994C8CD4}" srcOrd="1" destOrd="0" presId="urn:microsoft.com/office/officeart/2005/8/layout/hierarchy6"/>
    <dgm:cxn modelId="{311139D0-1DBC-4AA5-8E6F-30551D8B1683}" type="presParOf" srcId="{081ED68C-AA50-4F94-9C60-27A2994C8CD4}" destId="{FBDDEBB4-A10F-4B60-8D1A-42714980D41A}" srcOrd="0" destOrd="0" presId="urn:microsoft.com/office/officeart/2005/8/layout/hierarchy6"/>
    <dgm:cxn modelId="{B56F00A5-98A7-455D-B365-9AD26B683353}" type="presParOf" srcId="{081ED68C-AA50-4F94-9C60-27A2994C8CD4}" destId="{40E8AC4E-74E9-4E89-AED2-5B24D53E1EA4}" srcOrd="1" destOrd="0" presId="urn:microsoft.com/office/officeart/2005/8/layout/hierarchy6"/>
    <dgm:cxn modelId="{F9E5C4BD-AAF8-4065-9423-03EEEF2211F4}" type="presParOf" srcId="{40E8AC4E-74E9-4E89-AED2-5B24D53E1EA4}" destId="{80A06355-D391-483D-B11D-FE0C7C4ECDF7}" srcOrd="0" destOrd="0" presId="urn:microsoft.com/office/officeart/2005/8/layout/hierarchy6"/>
    <dgm:cxn modelId="{4FA194C9-141B-47E5-8D28-453264AEABE4}" type="presParOf" srcId="{40E8AC4E-74E9-4E89-AED2-5B24D53E1EA4}" destId="{75FAF96D-616F-43F1-90A8-BE4BF80A9212}" srcOrd="1" destOrd="0" presId="urn:microsoft.com/office/officeart/2005/8/layout/hierarchy6"/>
    <dgm:cxn modelId="{8D36BD91-24A6-4DB1-8DD1-D0EA6288EA30}" type="presParOf" srcId="{081ED68C-AA50-4F94-9C60-27A2994C8CD4}" destId="{49452014-2E98-423D-8422-6B3C15C7BF7E}" srcOrd="2" destOrd="0" presId="urn:microsoft.com/office/officeart/2005/8/layout/hierarchy6"/>
    <dgm:cxn modelId="{7D30EB11-1FF1-41B2-A216-9615DAE3050F}" type="presParOf" srcId="{081ED68C-AA50-4F94-9C60-27A2994C8CD4}" destId="{E916CDA7-4040-4E12-A74E-26A575DCD603}" srcOrd="3" destOrd="0" presId="urn:microsoft.com/office/officeart/2005/8/layout/hierarchy6"/>
    <dgm:cxn modelId="{72815CD0-C5D8-43D2-93CC-F70E0D2EB643}" type="presParOf" srcId="{E916CDA7-4040-4E12-A74E-26A575DCD603}" destId="{6EE334BF-59CA-44B0-B662-5A937911CE76}" srcOrd="0" destOrd="0" presId="urn:microsoft.com/office/officeart/2005/8/layout/hierarchy6"/>
    <dgm:cxn modelId="{782970A6-0903-468A-9FB5-C56C5EBD04BE}" type="presParOf" srcId="{E916CDA7-4040-4E12-A74E-26A575DCD603}" destId="{E61769A8-78DA-4529-8719-94E0399AD951}" srcOrd="1" destOrd="0" presId="urn:microsoft.com/office/officeart/2005/8/layout/hierarchy6"/>
    <dgm:cxn modelId="{3C5B2D78-5001-439B-8C33-479234855B51}" type="presParOf" srcId="{5EA5D257-C854-4454-AC7C-4C25316B85C7}" destId="{9B289667-540B-4A9D-81DA-AEF8D221C781}" srcOrd="2" destOrd="0" presId="urn:microsoft.com/office/officeart/2005/8/layout/hierarchy6"/>
    <dgm:cxn modelId="{3D2638F6-20A0-4949-8E7E-B2EA0FCA2FE7}" type="presParOf" srcId="{5EA5D257-C854-4454-AC7C-4C25316B85C7}" destId="{9268128F-67B8-45A3-98CE-F082865B44A3}" srcOrd="3" destOrd="0" presId="urn:microsoft.com/office/officeart/2005/8/layout/hierarchy6"/>
    <dgm:cxn modelId="{DA7663BF-E7AE-4F73-B8E7-828CC4F443BE}" type="presParOf" srcId="{9268128F-67B8-45A3-98CE-F082865B44A3}" destId="{AFF43A05-67A4-4C6E-8088-E04A9278E22F}" srcOrd="0" destOrd="0" presId="urn:microsoft.com/office/officeart/2005/8/layout/hierarchy6"/>
    <dgm:cxn modelId="{61CEF5A2-0B51-43F9-83AE-8F418D1D22E9}" type="presParOf" srcId="{9268128F-67B8-45A3-98CE-F082865B44A3}" destId="{2AB4CE19-F6C5-45CA-983F-041722B82F82}" srcOrd="1" destOrd="0" presId="urn:microsoft.com/office/officeart/2005/8/layout/hierarchy6"/>
    <dgm:cxn modelId="{8C3EA239-58A8-4312-B708-C2930BCDFC56}" type="presParOf" srcId="{2AB4CE19-F6C5-45CA-983F-041722B82F82}" destId="{55F2097F-2D77-462F-977C-2DE6C7624856}" srcOrd="0" destOrd="0" presId="urn:microsoft.com/office/officeart/2005/8/layout/hierarchy6"/>
    <dgm:cxn modelId="{C4AC039D-5ED4-462D-8871-B6A0778B2A57}" type="presParOf" srcId="{2AB4CE19-F6C5-45CA-983F-041722B82F82}" destId="{68A98B6C-DE84-4EC1-95D4-2CEF0791B076}" srcOrd="1" destOrd="0" presId="urn:microsoft.com/office/officeart/2005/8/layout/hierarchy6"/>
    <dgm:cxn modelId="{A9CDAA8C-C0E7-43FF-AB4A-47C89349F185}" type="presParOf" srcId="{68A98B6C-DE84-4EC1-95D4-2CEF0791B076}" destId="{840863EE-9E46-4C3A-8D35-5D5D5A2CB9FE}" srcOrd="0" destOrd="0" presId="urn:microsoft.com/office/officeart/2005/8/layout/hierarchy6"/>
    <dgm:cxn modelId="{4376B43D-7F72-4C94-8429-4065B7960064}" type="presParOf" srcId="{68A98B6C-DE84-4EC1-95D4-2CEF0791B076}" destId="{8041AEB0-23C6-4EC5-A3E8-409659F8D350}" srcOrd="1" destOrd="0" presId="urn:microsoft.com/office/officeart/2005/8/layout/hierarchy6"/>
    <dgm:cxn modelId="{2519F268-D343-433C-8AB6-D1590FDADEB5}" type="presParOf" srcId="{2AB4CE19-F6C5-45CA-983F-041722B82F82}" destId="{25141F7D-F54B-4D88-8818-34E6D977BA79}" srcOrd="2" destOrd="0" presId="urn:microsoft.com/office/officeart/2005/8/layout/hierarchy6"/>
    <dgm:cxn modelId="{A167289A-600B-4498-88D0-A7E1F7A222A7}" type="presParOf" srcId="{2AB4CE19-F6C5-45CA-983F-041722B82F82}" destId="{5743D598-A56C-4CD2-8506-B4FEB61FC50D}" srcOrd="3" destOrd="0" presId="urn:microsoft.com/office/officeart/2005/8/layout/hierarchy6"/>
    <dgm:cxn modelId="{B153CF23-6F45-43CE-B297-D1EF096268B4}" type="presParOf" srcId="{5743D598-A56C-4CD2-8506-B4FEB61FC50D}" destId="{9D3EFAFF-2E8A-4A2A-AF81-C95D72A8068D}" srcOrd="0" destOrd="0" presId="urn:microsoft.com/office/officeart/2005/8/layout/hierarchy6"/>
    <dgm:cxn modelId="{1B390B52-32AE-4B5E-97C9-9AF337ADEE25}" type="presParOf" srcId="{5743D598-A56C-4CD2-8506-B4FEB61FC50D}" destId="{4203B523-6ECA-4CBF-8A46-1D2876DDC006}" srcOrd="1" destOrd="0" presId="urn:microsoft.com/office/officeart/2005/8/layout/hierarchy6"/>
    <dgm:cxn modelId="{77465127-07E7-4E44-8B6A-62AB898A90B5}" type="presParOf" srcId="{FE7B044C-046B-4808-975E-EAB3CB3CBF94}" destId="{CA7A199D-3B40-42B5-B311-4129839D79CD}" srcOrd="2" destOrd="0" presId="urn:microsoft.com/office/officeart/2005/8/layout/hierarchy6"/>
    <dgm:cxn modelId="{D411BFEF-3031-400F-B79E-617CE88A9C6B}" type="presParOf" srcId="{FE7B044C-046B-4808-975E-EAB3CB3CBF94}" destId="{C6BD6C10-93AA-4C49-850E-CD47C180D4C5}" srcOrd="3" destOrd="0" presId="urn:microsoft.com/office/officeart/2005/8/layout/hierarchy6"/>
    <dgm:cxn modelId="{B40B7D52-5FB2-4F3B-AD75-15375F3EB5BE}" type="presParOf" srcId="{C6BD6C10-93AA-4C49-850E-CD47C180D4C5}" destId="{0ACDD194-E3D3-4A21-9AC8-59D5D03E85A9}" srcOrd="0" destOrd="0" presId="urn:microsoft.com/office/officeart/2005/8/layout/hierarchy6"/>
    <dgm:cxn modelId="{7C59A46E-1DDD-4911-8AD2-47F9408E008A}" type="presParOf" srcId="{C6BD6C10-93AA-4C49-850E-CD47C180D4C5}" destId="{C1F9CF47-B438-4D20-8D1F-76020969EF80}" srcOrd="1" destOrd="0" presId="urn:microsoft.com/office/officeart/2005/8/layout/hierarchy6"/>
    <dgm:cxn modelId="{6FA4D71F-0C9A-46FA-AEB9-CD2A3965F2AA}" type="presParOf" srcId="{C1F9CF47-B438-4D20-8D1F-76020969EF80}" destId="{2B992741-8A6B-4BEF-BEAC-CE72966E8237}" srcOrd="0" destOrd="0" presId="urn:microsoft.com/office/officeart/2005/8/layout/hierarchy6"/>
    <dgm:cxn modelId="{C5365E0F-A37F-4A63-BBA2-934B1EA955C4}" type="presParOf" srcId="{C1F9CF47-B438-4D20-8D1F-76020969EF80}" destId="{06A35119-DB4C-4FDD-9D8E-DAC56C4AC6FF}" srcOrd="1" destOrd="0" presId="urn:microsoft.com/office/officeart/2005/8/layout/hierarchy6"/>
    <dgm:cxn modelId="{547E07A1-601A-41BD-A61E-A9F10E547ED5}" type="presParOf" srcId="{06A35119-DB4C-4FDD-9D8E-DAC56C4AC6FF}" destId="{A061FC1F-971A-42FC-BFDA-07FDEF25CAE0}" srcOrd="0" destOrd="0" presId="urn:microsoft.com/office/officeart/2005/8/layout/hierarchy6"/>
    <dgm:cxn modelId="{F42D0A3D-0B08-4319-9CD9-A762D18D4E6C}" type="presParOf" srcId="{06A35119-DB4C-4FDD-9D8E-DAC56C4AC6FF}" destId="{AAD0B8F4-A18D-456F-9A09-CDFC7EE5A3BA}" srcOrd="1" destOrd="0" presId="urn:microsoft.com/office/officeart/2005/8/layout/hierarchy6"/>
    <dgm:cxn modelId="{FC86F07C-6132-4982-8E8F-D422E644B99C}" type="presParOf" srcId="{C1F9CF47-B438-4D20-8D1F-76020969EF80}" destId="{69A97716-118A-401A-81F8-44E85CE708B8}" srcOrd="2" destOrd="0" presId="urn:microsoft.com/office/officeart/2005/8/layout/hierarchy6"/>
    <dgm:cxn modelId="{B936724C-2058-4D26-9F51-20372EB037B3}" type="presParOf" srcId="{C1F9CF47-B438-4D20-8D1F-76020969EF80}" destId="{3BE1CA8E-2483-44C3-967C-41153949C78C}" srcOrd="3" destOrd="0" presId="urn:microsoft.com/office/officeart/2005/8/layout/hierarchy6"/>
    <dgm:cxn modelId="{918455EB-BA54-47D6-96EB-7F55485FCBF6}" type="presParOf" srcId="{3BE1CA8E-2483-44C3-967C-41153949C78C}" destId="{CB1C24E5-55DC-4F92-ABEE-B3CCB3562336}" srcOrd="0" destOrd="0" presId="urn:microsoft.com/office/officeart/2005/8/layout/hierarchy6"/>
    <dgm:cxn modelId="{80D2CB75-2FA4-4E17-BF0A-EF1998B29874}" type="presParOf" srcId="{3BE1CA8E-2483-44C3-967C-41153949C78C}" destId="{C03FF662-6358-4146-9EF4-D43B93A11B69}" srcOrd="1" destOrd="0" presId="urn:microsoft.com/office/officeart/2005/8/layout/hierarchy6"/>
    <dgm:cxn modelId="{694677A5-FBF3-4505-8DD2-290061889B89}" type="presParOf" srcId="{FE7B044C-046B-4808-975E-EAB3CB3CBF94}" destId="{D955A977-4B82-4D3E-B8C5-615B99637F8C}" srcOrd="4" destOrd="0" presId="urn:microsoft.com/office/officeart/2005/8/layout/hierarchy6"/>
    <dgm:cxn modelId="{F81F9F7C-CA1B-4FBE-B299-C04AAC4117C5}" type="presParOf" srcId="{FE7B044C-046B-4808-975E-EAB3CB3CBF94}" destId="{CE3D67EA-23DE-438F-BACD-0C0F34297DFE}" srcOrd="5" destOrd="0" presId="urn:microsoft.com/office/officeart/2005/8/layout/hierarchy6"/>
    <dgm:cxn modelId="{059EB8D2-F0D3-41CF-9543-A070B42D9600}" type="presParOf" srcId="{CE3D67EA-23DE-438F-BACD-0C0F34297DFE}" destId="{90A8B80C-12E9-4501-9235-9DAA72ADD2BC}" srcOrd="0" destOrd="0" presId="urn:microsoft.com/office/officeart/2005/8/layout/hierarchy6"/>
    <dgm:cxn modelId="{9C5D3070-58EE-4799-AC4B-BA37025D159C}" type="presParOf" srcId="{CE3D67EA-23DE-438F-BACD-0C0F34297DFE}" destId="{FA9D2B51-4799-4A09-A7F1-C907D4745A2C}" srcOrd="1" destOrd="0" presId="urn:microsoft.com/office/officeart/2005/8/layout/hierarchy6"/>
    <dgm:cxn modelId="{0FA6324A-3DA5-464F-B953-63F8BC085A7C}" type="presParOf" srcId="{FA9D2B51-4799-4A09-A7F1-C907D4745A2C}" destId="{30999C39-75F7-435F-B632-21AD74489208}" srcOrd="0" destOrd="0" presId="urn:microsoft.com/office/officeart/2005/8/layout/hierarchy6"/>
    <dgm:cxn modelId="{C1F60FD6-5155-45CF-B7AB-952AA42F4AB8}" type="presParOf" srcId="{FA9D2B51-4799-4A09-A7F1-C907D4745A2C}" destId="{69BAE143-BF58-4F8B-9352-A56992B0B9A3}" srcOrd="1" destOrd="0" presId="urn:microsoft.com/office/officeart/2005/8/layout/hierarchy6"/>
    <dgm:cxn modelId="{ED5EC99E-3001-448F-89CB-F75985471AE9}" type="presParOf" srcId="{69BAE143-BF58-4F8B-9352-A56992B0B9A3}" destId="{48E0ACF2-FF27-445D-A5B3-28AFEAA0284B}" srcOrd="0" destOrd="0" presId="urn:microsoft.com/office/officeart/2005/8/layout/hierarchy6"/>
    <dgm:cxn modelId="{329CD078-FD85-4B8F-8C4C-3911B4837DEE}" type="presParOf" srcId="{69BAE143-BF58-4F8B-9352-A56992B0B9A3}" destId="{44A51BA5-049B-434A-9F05-0C6569BC0239}" srcOrd="1" destOrd="0" presId="urn:microsoft.com/office/officeart/2005/8/layout/hierarchy6"/>
    <dgm:cxn modelId="{360B2E28-178F-46D2-8381-CD13106ECE99}" type="presParOf" srcId="{FA9D2B51-4799-4A09-A7F1-C907D4745A2C}" destId="{DD94F610-124A-4C7C-B420-5D65D3293BDB}" srcOrd="2" destOrd="0" presId="urn:microsoft.com/office/officeart/2005/8/layout/hierarchy6"/>
    <dgm:cxn modelId="{2A1F8B79-8077-45B7-A3B6-DD2AC3F4F6A7}" type="presParOf" srcId="{FA9D2B51-4799-4A09-A7F1-C907D4745A2C}" destId="{A4EC0FDF-0E30-49CD-9A6C-96F68DE31023}" srcOrd="3" destOrd="0" presId="urn:microsoft.com/office/officeart/2005/8/layout/hierarchy6"/>
    <dgm:cxn modelId="{FB9FA1DC-33C7-4AE0-9F0A-FF00FF59A651}" type="presParOf" srcId="{A4EC0FDF-0E30-49CD-9A6C-96F68DE31023}" destId="{83894FA1-9374-4710-9ADF-CE8152759BDB}" srcOrd="0" destOrd="0" presId="urn:microsoft.com/office/officeart/2005/8/layout/hierarchy6"/>
    <dgm:cxn modelId="{B12C26DA-0972-43AB-8557-7240A5D02599}" type="presParOf" srcId="{A4EC0FDF-0E30-49CD-9A6C-96F68DE31023}" destId="{396522AF-580F-4379-B364-E05EAF1D9019}" srcOrd="1" destOrd="0" presId="urn:microsoft.com/office/officeart/2005/8/layout/hierarchy6"/>
    <dgm:cxn modelId="{D7D428EB-5C72-47A5-AA22-7E7B4D198780}" type="presParOf" srcId="{930C05D3-6FA1-480D-9C12-108AEF74684A}" destId="{D666A2E7-9F5F-4DE1-82CF-68B7520C623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3D26CC-269D-4EF1-85AC-B5F6BA12DA3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D3C45-F6B3-4B80-AB65-629424B759A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gm:t>
    </dgm:pt>
    <dgm:pt modelId="{D536253C-48D8-4F41-91BF-65C41B029770}" type="par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14D5416-A8F0-4C0C-8279-7A310033BC2C}" type="sibTrans" cxnId="{E001F281-3FAE-49ED-89F4-8557A4347C8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B7025A4B-40E6-4DB6-BD58-99F9EDFF34C7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gm:t>
    </dgm:pt>
    <dgm:pt modelId="{A64CEC9B-35F8-415B-9832-BD57934A6AC8}" type="par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DA9263F-55D4-4877-A97B-1744AE245151}" type="sibTrans" cxnId="{DB93B40A-4C14-4C2C-B29D-E9C9811A45E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4EFCAB2F-146B-4FF2-9522-2897705E5A9B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gm:t>
    </dgm:pt>
    <dgm:pt modelId="{07906893-70A1-4979-9E9F-550BDC81C68E}" type="par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91A1FA1-051B-435E-A51E-35F5614FD1AE}" type="sibTrans" cxnId="{00150B63-969F-42B4-826F-DD8BB982036F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523E4556-F5B3-4908-9783-DFA2C63C57E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gm:t>
    </dgm:pt>
    <dgm:pt modelId="{3C526B68-9AC7-4B13-8287-71CB978AC84D}" type="par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C1407B37-DDC1-44BD-A544-A1B573A30617}" type="sibTrans" cxnId="{4B77554E-6624-495E-893E-CA50DF195EBD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94A411B-8712-4561-86D7-365EFCADE8A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gm:t>
    </dgm:pt>
    <dgm:pt modelId="{AFA00D85-F36F-476E-BB99-C1DBAA6CEBB3}" type="par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37CB5B1-9B8F-4A5C-9708-F08CD598A2DD}" type="sibTrans" cxnId="{F2DE6B88-4DCD-4150-BB89-98AFC8A6C0C3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2A18949-0F89-4AAF-8F42-332B06C8327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gm:t>
    </dgm:pt>
    <dgm:pt modelId="{60C5EAFA-E4AC-475A-887F-F2EE63FDA8D6}" type="par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313D753-400B-4668-A84B-455EA90D9A52}" type="sibTrans" cxnId="{C5A7D9D5-6B6A-453F-8022-40D236DDBFD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602E435-56B3-4C76-9C07-0FE80A49D942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gm:t>
    </dgm:pt>
    <dgm:pt modelId="{4F177140-A1F1-48C1-81D1-17C3E24A5D2C}" type="par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EF2F0D6-54E0-48CF-84D2-9BE7C1841882}" type="sibTrans" cxnId="{F0E0BAEE-F7FA-4290-9416-3808BE15908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715E55A-CDCE-43C9-98F0-65B7AED981B0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 err="1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dirty="0">
            <a:solidFill>
              <a:schemeClr val="tx2">
                <a:lumMod val="20000"/>
                <a:lumOff val="80000"/>
              </a:schemeClr>
            </a:solidFill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748650D-E6F9-4B3C-91BD-63F354A080E6}" type="par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AB293954-C6F7-4CAB-B491-8F63B62D3464}" type="sibTrans" cxnId="{601BC4D1-2EBF-49DF-B431-F1D27B29E857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8DF65E2-D614-4320-8F72-AF19F437CB79}">
      <dgm:prSet phldrT="[Text]" custT="1"/>
      <dgm:spPr>
        <a:solidFill>
          <a:srgbClr val="FFCCCC"/>
        </a:solidFill>
      </dgm:spPr>
      <dgm:t>
        <a:bodyPr/>
        <a:lstStyle/>
        <a:p>
          <a:r>
            <a:rPr lang="en-US" sz="1400" b="1" dirty="0">
              <a:solidFill>
                <a:schemeClr val="bg2">
                  <a:lumMod val="75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gm:t>
    </dgm:pt>
    <dgm:pt modelId="{A013EF28-5F41-4879-B7C8-90DF36DB154F}" type="par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052964C1-A07F-4334-BA90-7337343FDD8E}" type="sibTrans" cxnId="{1846FFC8-D116-46C3-AD1C-B9CC97CDE42A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856E2EDE-ED67-459C-8DC1-8DB7B03CBB5E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gm:t>
    </dgm:pt>
    <dgm:pt modelId="{ED7234D9-A940-4A3B-83F9-B30C6EF104C4}" type="par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92401EBB-9FC7-4BE9-A5A8-D75FD873B869}" type="sibTrans" cxnId="{27EBDB0F-AAD9-4F94-A63A-000CC6E7F0D9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28E00015-F86B-40A4-BB34-15A7F316484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gm:t>
    </dgm:pt>
    <dgm:pt modelId="{E4DAEB7C-C8DE-4CE1-B31B-9EE1D066951E}" type="par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34CF3D3B-5296-4009-B53C-DC453EE45624}" type="sibTrans" cxnId="{60CD991A-86C4-421C-801B-D52DF44BBB58}">
      <dgm:prSet/>
      <dgm:spPr/>
      <dgm:t>
        <a:bodyPr/>
        <a:lstStyle/>
        <a:p>
          <a:endParaRPr lang="en-US" sz="1400">
            <a:latin typeface="Wix Madefor Text" panose="020B0503020203020203" pitchFamily="34" charset="0"/>
            <a:cs typeface="Wix Madefor Text" panose="020B0503020203020203" pitchFamily="34" charset="0"/>
          </a:endParaRPr>
        </a:p>
      </dgm:t>
    </dgm:pt>
    <dgm:pt modelId="{D824B984-635E-4DA8-87C6-E8B44A8B62BE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gm:t>
    </dgm:pt>
    <dgm:pt modelId="{86CCA01D-1D6C-4893-9FD5-7DFF1A9B402D}" type="parTrans" cxnId="{162C8D81-649F-4834-9679-E907E41CD264}">
      <dgm:prSet/>
      <dgm:spPr/>
      <dgm:t>
        <a:bodyPr/>
        <a:lstStyle/>
        <a:p>
          <a:endParaRPr lang="en-US"/>
        </a:p>
      </dgm:t>
    </dgm:pt>
    <dgm:pt modelId="{A5E26425-78DB-453C-841A-6B30C18F815D}" type="sibTrans" cxnId="{162C8D81-649F-4834-9679-E907E41CD264}">
      <dgm:prSet/>
      <dgm:spPr/>
      <dgm:t>
        <a:bodyPr/>
        <a:lstStyle/>
        <a:p>
          <a:endParaRPr lang="en-US"/>
        </a:p>
      </dgm:t>
    </dgm:pt>
    <dgm:pt modelId="{A6057664-C517-4FE8-B255-D451C5A95921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gm:t>
    </dgm:pt>
    <dgm:pt modelId="{25852FC8-2A2B-44E8-A064-B5B14F2A2154}" type="parTrans" cxnId="{E5EAB5A7-3D2C-408A-B342-5F634D9912E1}">
      <dgm:prSet/>
      <dgm:spPr/>
      <dgm:t>
        <a:bodyPr/>
        <a:lstStyle/>
        <a:p>
          <a:endParaRPr lang="en-US"/>
        </a:p>
      </dgm:t>
    </dgm:pt>
    <dgm:pt modelId="{A429E13C-DBE9-4924-9CAF-C0F6BEB8BAA3}" type="sibTrans" cxnId="{E5EAB5A7-3D2C-408A-B342-5F634D9912E1}">
      <dgm:prSet/>
      <dgm:spPr/>
      <dgm:t>
        <a:bodyPr/>
        <a:lstStyle/>
        <a:p>
          <a:endParaRPr lang="en-US"/>
        </a:p>
      </dgm:t>
    </dgm:pt>
    <dgm:pt modelId="{906B531B-1145-43E6-84EB-8C303945F115}">
      <dgm:prSet phldrT="[Text]" custT="1"/>
      <dgm:spPr>
        <a:solidFill>
          <a:srgbClr val="FFCCCC"/>
        </a:solidFill>
      </dgm:spPr>
      <dgm:t>
        <a:bodyPr/>
        <a:lstStyle/>
        <a:p>
          <a:r>
            <a:rPr lang="en-US" sz="1400" b="1" dirty="0">
              <a:solidFill>
                <a:schemeClr val="bg2">
                  <a:lumMod val="75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gm:t>
    </dgm:pt>
    <dgm:pt modelId="{89C10491-6B74-443A-BD32-F1E81D181EB5}" type="parTrans" cxnId="{6E19157B-5FBD-4224-85DE-8BF49E4989F2}">
      <dgm:prSet/>
      <dgm:spPr/>
      <dgm:t>
        <a:bodyPr/>
        <a:lstStyle/>
        <a:p>
          <a:endParaRPr lang="en-US"/>
        </a:p>
      </dgm:t>
    </dgm:pt>
    <dgm:pt modelId="{CF22DF26-18F5-431A-B1E9-7D9C626E5DA2}" type="sibTrans" cxnId="{6E19157B-5FBD-4224-85DE-8BF49E4989F2}">
      <dgm:prSet/>
      <dgm:spPr/>
      <dgm:t>
        <a:bodyPr/>
        <a:lstStyle/>
        <a:p>
          <a:endParaRPr lang="en-US"/>
        </a:p>
      </dgm:t>
    </dgm:pt>
    <dgm:pt modelId="{930C05D3-6FA1-480D-9C12-108AEF74684A}" type="pres">
      <dgm:prSet presAssocID="{B53D26CC-269D-4EF1-85AC-B5F6BA12DA3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35C8BA-BEF4-4061-BC63-2A4C17FD17F3}" type="pres">
      <dgm:prSet presAssocID="{B53D26CC-269D-4EF1-85AC-B5F6BA12DA38}" presName="hierFlow" presStyleCnt="0"/>
      <dgm:spPr/>
    </dgm:pt>
    <dgm:pt modelId="{5A078F60-3A23-4241-8220-698193285156}" type="pres">
      <dgm:prSet presAssocID="{B53D26CC-269D-4EF1-85AC-B5F6BA12DA3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0431FF6-60B8-4751-8B62-BAABC6075110}" type="pres">
      <dgm:prSet presAssocID="{96DD3C45-F6B3-4B80-AB65-629424B759A6}" presName="Name14" presStyleCnt="0"/>
      <dgm:spPr/>
    </dgm:pt>
    <dgm:pt modelId="{6DBA6509-0DAA-43AE-9B96-8E611103218E}" type="pres">
      <dgm:prSet presAssocID="{96DD3C45-F6B3-4B80-AB65-629424B759A6}" presName="level1Shape" presStyleLbl="node0" presStyleIdx="0" presStyleCnt="1" custScaleX="157538" custLinFactNeighborX="-65950">
        <dgm:presLayoutVars>
          <dgm:chPref val="3"/>
        </dgm:presLayoutVars>
      </dgm:prSet>
      <dgm:spPr/>
    </dgm:pt>
    <dgm:pt modelId="{FE7B044C-046B-4808-975E-EAB3CB3CBF94}" type="pres">
      <dgm:prSet presAssocID="{96DD3C45-F6B3-4B80-AB65-629424B759A6}" presName="hierChild2" presStyleCnt="0"/>
      <dgm:spPr/>
    </dgm:pt>
    <dgm:pt modelId="{606DEFDE-4DC5-4FE5-97BC-186F14A3FB93}" type="pres">
      <dgm:prSet presAssocID="{A64CEC9B-35F8-415B-9832-BD57934A6AC8}" presName="Name19" presStyleLbl="parChTrans1D2" presStyleIdx="0" presStyleCnt="3"/>
      <dgm:spPr/>
    </dgm:pt>
    <dgm:pt modelId="{B784C723-C9ED-493B-9EB9-8ECF1AFFD7C5}" type="pres">
      <dgm:prSet presAssocID="{B7025A4B-40E6-4DB6-BD58-99F9EDFF34C7}" presName="Name21" presStyleCnt="0"/>
      <dgm:spPr/>
    </dgm:pt>
    <dgm:pt modelId="{FFB3D07C-5664-4495-B8C9-FAD9ABB35E6C}" type="pres">
      <dgm:prSet presAssocID="{B7025A4B-40E6-4DB6-BD58-99F9EDFF34C7}" presName="level2Shape" presStyleLbl="node2" presStyleIdx="0" presStyleCnt="3"/>
      <dgm:spPr/>
    </dgm:pt>
    <dgm:pt modelId="{5EA5D257-C854-4454-AC7C-4C25316B85C7}" type="pres">
      <dgm:prSet presAssocID="{B7025A4B-40E6-4DB6-BD58-99F9EDFF34C7}" presName="hierChild3" presStyleCnt="0"/>
      <dgm:spPr/>
    </dgm:pt>
    <dgm:pt modelId="{9AEC0CB4-03F4-4539-B50F-263C20449117}" type="pres">
      <dgm:prSet presAssocID="{07906893-70A1-4979-9E9F-550BDC81C68E}" presName="Name19" presStyleLbl="parChTrans1D3" presStyleIdx="0" presStyleCnt="6"/>
      <dgm:spPr/>
    </dgm:pt>
    <dgm:pt modelId="{3FDF49B2-F4BB-4AA0-9031-04A5ED3DADD5}" type="pres">
      <dgm:prSet presAssocID="{4EFCAB2F-146B-4FF2-9522-2897705E5A9B}" presName="Name21" presStyleCnt="0"/>
      <dgm:spPr/>
    </dgm:pt>
    <dgm:pt modelId="{202694B6-67B4-4836-81E5-6D01025016A7}" type="pres">
      <dgm:prSet presAssocID="{4EFCAB2F-146B-4FF2-9522-2897705E5A9B}" presName="level2Shape" presStyleLbl="node3" presStyleIdx="0" presStyleCnt="6"/>
      <dgm:spPr/>
    </dgm:pt>
    <dgm:pt modelId="{081ED68C-AA50-4F94-9C60-27A2994C8CD4}" type="pres">
      <dgm:prSet presAssocID="{4EFCAB2F-146B-4FF2-9522-2897705E5A9B}" presName="hierChild3" presStyleCnt="0"/>
      <dgm:spPr/>
    </dgm:pt>
    <dgm:pt modelId="{FBDDEBB4-A10F-4B60-8D1A-42714980D41A}" type="pres">
      <dgm:prSet presAssocID="{ED7234D9-A940-4A3B-83F9-B30C6EF104C4}" presName="Name19" presStyleLbl="parChTrans1D4" presStyleIdx="0" presStyleCnt="4"/>
      <dgm:spPr/>
    </dgm:pt>
    <dgm:pt modelId="{40E8AC4E-74E9-4E89-AED2-5B24D53E1EA4}" type="pres">
      <dgm:prSet presAssocID="{856E2EDE-ED67-459C-8DC1-8DB7B03CBB5E}" presName="Name21" presStyleCnt="0"/>
      <dgm:spPr/>
    </dgm:pt>
    <dgm:pt modelId="{80A06355-D391-483D-B11D-FE0C7C4ECDF7}" type="pres">
      <dgm:prSet presAssocID="{856E2EDE-ED67-459C-8DC1-8DB7B03CBB5E}" presName="level2Shape" presStyleLbl="node4" presStyleIdx="0" presStyleCnt="4"/>
      <dgm:spPr/>
    </dgm:pt>
    <dgm:pt modelId="{75FAF96D-616F-43F1-90A8-BE4BF80A9212}" type="pres">
      <dgm:prSet presAssocID="{856E2EDE-ED67-459C-8DC1-8DB7B03CBB5E}" presName="hierChild3" presStyleCnt="0"/>
      <dgm:spPr/>
    </dgm:pt>
    <dgm:pt modelId="{49452014-2E98-423D-8422-6B3C15C7BF7E}" type="pres">
      <dgm:prSet presAssocID="{E4DAEB7C-C8DE-4CE1-B31B-9EE1D066951E}" presName="Name19" presStyleLbl="parChTrans1D4" presStyleIdx="1" presStyleCnt="4"/>
      <dgm:spPr/>
    </dgm:pt>
    <dgm:pt modelId="{E916CDA7-4040-4E12-A74E-26A575DCD603}" type="pres">
      <dgm:prSet presAssocID="{28E00015-F86B-40A4-BB34-15A7F3164849}" presName="Name21" presStyleCnt="0"/>
      <dgm:spPr/>
    </dgm:pt>
    <dgm:pt modelId="{6EE334BF-59CA-44B0-B662-5A937911CE76}" type="pres">
      <dgm:prSet presAssocID="{28E00015-F86B-40A4-BB34-15A7F3164849}" presName="level2Shape" presStyleLbl="node4" presStyleIdx="1" presStyleCnt="4"/>
      <dgm:spPr/>
    </dgm:pt>
    <dgm:pt modelId="{E61769A8-78DA-4529-8719-94E0399AD951}" type="pres">
      <dgm:prSet presAssocID="{28E00015-F86B-40A4-BB34-15A7F3164849}" presName="hierChild3" presStyleCnt="0"/>
      <dgm:spPr/>
    </dgm:pt>
    <dgm:pt modelId="{9B289667-540B-4A9D-81DA-AEF8D221C781}" type="pres">
      <dgm:prSet presAssocID="{3C526B68-9AC7-4B13-8287-71CB978AC84D}" presName="Name19" presStyleLbl="parChTrans1D3" presStyleIdx="1" presStyleCnt="6"/>
      <dgm:spPr/>
    </dgm:pt>
    <dgm:pt modelId="{9268128F-67B8-45A3-98CE-F082865B44A3}" type="pres">
      <dgm:prSet presAssocID="{523E4556-F5B3-4908-9783-DFA2C63C57ED}" presName="Name21" presStyleCnt="0"/>
      <dgm:spPr/>
    </dgm:pt>
    <dgm:pt modelId="{AFF43A05-67A4-4C6E-8088-E04A9278E22F}" type="pres">
      <dgm:prSet presAssocID="{523E4556-F5B3-4908-9783-DFA2C63C57ED}" presName="level2Shape" presStyleLbl="node3" presStyleIdx="1" presStyleCnt="6"/>
      <dgm:spPr/>
    </dgm:pt>
    <dgm:pt modelId="{2AB4CE19-F6C5-45CA-983F-041722B82F82}" type="pres">
      <dgm:prSet presAssocID="{523E4556-F5B3-4908-9783-DFA2C63C57ED}" presName="hierChild3" presStyleCnt="0"/>
      <dgm:spPr/>
    </dgm:pt>
    <dgm:pt modelId="{55F2097F-2D77-462F-977C-2DE6C7624856}" type="pres">
      <dgm:prSet presAssocID="{4F177140-A1F1-48C1-81D1-17C3E24A5D2C}" presName="Name19" presStyleLbl="parChTrans1D4" presStyleIdx="2" presStyleCnt="4"/>
      <dgm:spPr/>
    </dgm:pt>
    <dgm:pt modelId="{68A98B6C-DE84-4EC1-95D4-2CEF0791B076}" type="pres">
      <dgm:prSet presAssocID="{3602E435-56B3-4C76-9C07-0FE80A49D942}" presName="Name21" presStyleCnt="0"/>
      <dgm:spPr/>
    </dgm:pt>
    <dgm:pt modelId="{840863EE-9E46-4C3A-8D35-5D5D5A2CB9FE}" type="pres">
      <dgm:prSet presAssocID="{3602E435-56B3-4C76-9C07-0FE80A49D942}" presName="level2Shape" presStyleLbl="node4" presStyleIdx="2" presStyleCnt="4" custScaleX="111990"/>
      <dgm:spPr/>
    </dgm:pt>
    <dgm:pt modelId="{8041AEB0-23C6-4EC5-A3E8-409659F8D350}" type="pres">
      <dgm:prSet presAssocID="{3602E435-56B3-4C76-9C07-0FE80A49D942}" presName="hierChild3" presStyleCnt="0"/>
      <dgm:spPr/>
    </dgm:pt>
    <dgm:pt modelId="{25141F7D-F54B-4D88-8818-34E6D977BA79}" type="pres">
      <dgm:prSet presAssocID="{A748650D-E6F9-4B3C-91BD-63F354A080E6}" presName="Name19" presStyleLbl="parChTrans1D4" presStyleIdx="3" presStyleCnt="4"/>
      <dgm:spPr/>
    </dgm:pt>
    <dgm:pt modelId="{5743D598-A56C-4CD2-8506-B4FEB61FC50D}" type="pres">
      <dgm:prSet presAssocID="{D715E55A-CDCE-43C9-98F0-65B7AED981B0}" presName="Name21" presStyleCnt="0"/>
      <dgm:spPr/>
    </dgm:pt>
    <dgm:pt modelId="{9D3EFAFF-2E8A-4A2A-AF81-C95D72A8068D}" type="pres">
      <dgm:prSet presAssocID="{D715E55A-CDCE-43C9-98F0-65B7AED981B0}" presName="level2Shape" presStyleLbl="node4" presStyleIdx="3" presStyleCnt="4" custScaleX="134637"/>
      <dgm:spPr/>
    </dgm:pt>
    <dgm:pt modelId="{4203B523-6ECA-4CBF-8A46-1D2876DDC006}" type="pres">
      <dgm:prSet presAssocID="{D715E55A-CDCE-43C9-98F0-65B7AED981B0}" presName="hierChild3" presStyleCnt="0"/>
      <dgm:spPr/>
    </dgm:pt>
    <dgm:pt modelId="{CA7A199D-3B40-42B5-B311-4129839D79CD}" type="pres">
      <dgm:prSet presAssocID="{AFA00D85-F36F-476E-BB99-C1DBAA6CEBB3}" presName="Name19" presStyleLbl="parChTrans1D2" presStyleIdx="1" presStyleCnt="3"/>
      <dgm:spPr/>
    </dgm:pt>
    <dgm:pt modelId="{C6BD6C10-93AA-4C49-850E-CD47C180D4C5}" type="pres">
      <dgm:prSet presAssocID="{394A411B-8712-4561-86D7-365EFCADE8AD}" presName="Name21" presStyleCnt="0"/>
      <dgm:spPr/>
    </dgm:pt>
    <dgm:pt modelId="{0ACDD194-E3D3-4A21-9AC8-59D5D03E85A9}" type="pres">
      <dgm:prSet presAssocID="{394A411B-8712-4561-86D7-365EFCADE8AD}" presName="level2Shape" presStyleLbl="node2" presStyleIdx="1" presStyleCnt="3" custLinFactNeighborX="23941"/>
      <dgm:spPr/>
    </dgm:pt>
    <dgm:pt modelId="{C1F9CF47-B438-4D20-8D1F-76020969EF80}" type="pres">
      <dgm:prSet presAssocID="{394A411B-8712-4561-86D7-365EFCADE8AD}" presName="hierChild3" presStyleCnt="0"/>
      <dgm:spPr/>
    </dgm:pt>
    <dgm:pt modelId="{2B992741-8A6B-4BEF-BEAC-CE72966E8237}" type="pres">
      <dgm:prSet presAssocID="{60C5EAFA-E4AC-475A-887F-F2EE63FDA8D6}" presName="Name19" presStyleLbl="parChTrans1D3" presStyleIdx="2" presStyleCnt="6"/>
      <dgm:spPr/>
    </dgm:pt>
    <dgm:pt modelId="{06A35119-DB4C-4FDD-9D8E-DAC56C4AC6FF}" type="pres">
      <dgm:prSet presAssocID="{22A18949-0F89-4AAF-8F42-332B06C83276}" presName="Name21" presStyleCnt="0"/>
      <dgm:spPr/>
    </dgm:pt>
    <dgm:pt modelId="{A061FC1F-971A-42FC-BFDA-07FDEF25CAE0}" type="pres">
      <dgm:prSet presAssocID="{22A18949-0F89-4AAF-8F42-332B06C83276}" presName="level2Shape" presStyleLbl="node3" presStyleIdx="2" presStyleCnt="6" custLinFactNeighborX="40951" custLinFactNeighborY="-3291"/>
      <dgm:spPr/>
    </dgm:pt>
    <dgm:pt modelId="{AAD0B8F4-A18D-456F-9A09-CDFC7EE5A3BA}" type="pres">
      <dgm:prSet presAssocID="{22A18949-0F89-4AAF-8F42-332B06C83276}" presName="hierChild3" presStyleCnt="0"/>
      <dgm:spPr/>
    </dgm:pt>
    <dgm:pt modelId="{69A97716-118A-401A-81F8-44E85CE708B8}" type="pres">
      <dgm:prSet presAssocID="{A013EF28-5F41-4879-B7C8-90DF36DB154F}" presName="Name19" presStyleLbl="parChTrans1D3" presStyleIdx="3" presStyleCnt="6"/>
      <dgm:spPr/>
    </dgm:pt>
    <dgm:pt modelId="{3BE1CA8E-2483-44C3-967C-41153949C78C}" type="pres">
      <dgm:prSet presAssocID="{98DF65E2-D614-4320-8F72-AF19F437CB79}" presName="Name21" presStyleCnt="0"/>
      <dgm:spPr/>
    </dgm:pt>
    <dgm:pt modelId="{CB1C24E5-55DC-4F92-ABEE-B3CCB3562336}" type="pres">
      <dgm:prSet presAssocID="{98DF65E2-D614-4320-8F72-AF19F437CB79}" presName="level2Shape" presStyleLbl="node3" presStyleIdx="3" presStyleCnt="6" custLinFactNeighborX="23935" custLinFactNeighborY="-4479"/>
      <dgm:spPr/>
    </dgm:pt>
    <dgm:pt modelId="{C03FF662-6358-4146-9EF4-D43B93A11B69}" type="pres">
      <dgm:prSet presAssocID="{98DF65E2-D614-4320-8F72-AF19F437CB79}" presName="hierChild3" presStyleCnt="0"/>
      <dgm:spPr/>
    </dgm:pt>
    <dgm:pt modelId="{D955A977-4B82-4D3E-B8C5-615B99637F8C}" type="pres">
      <dgm:prSet presAssocID="{86CCA01D-1D6C-4893-9FD5-7DFF1A9B402D}" presName="Name19" presStyleLbl="parChTrans1D2" presStyleIdx="2" presStyleCnt="3"/>
      <dgm:spPr/>
    </dgm:pt>
    <dgm:pt modelId="{CE3D67EA-23DE-438F-BACD-0C0F34297DFE}" type="pres">
      <dgm:prSet presAssocID="{D824B984-635E-4DA8-87C6-E8B44A8B62BE}" presName="Name21" presStyleCnt="0"/>
      <dgm:spPr/>
    </dgm:pt>
    <dgm:pt modelId="{90A8B80C-12E9-4501-9235-9DAA72ADD2BC}" type="pres">
      <dgm:prSet presAssocID="{D824B984-635E-4DA8-87C6-E8B44A8B62BE}" presName="level2Shape" presStyleLbl="node2" presStyleIdx="2" presStyleCnt="3"/>
      <dgm:spPr/>
    </dgm:pt>
    <dgm:pt modelId="{FA9D2B51-4799-4A09-A7F1-C907D4745A2C}" type="pres">
      <dgm:prSet presAssocID="{D824B984-635E-4DA8-87C6-E8B44A8B62BE}" presName="hierChild3" presStyleCnt="0"/>
      <dgm:spPr/>
    </dgm:pt>
    <dgm:pt modelId="{30999C39-75F7-435F-B632-21AD74489208}" type="pres">
      <dgm:prSet presAssocID="{25852FC8-2A2B-44E8-A064-B5B14F2A2154}" presName="Name19" presStyleLbl="parChTrans1D3" presStyleIdx="4" presStyleCnt="6"/>
      <dgm:spPr/>
    </dgm:pt>
    <dgm:pt modelId="{69BAE143-BF58-4F8B-9352-A56992B0B9A3}" type="pres">
      <dgm:prSet presAssocID="{A6057664-C517-4FE8-B255-D451C5A95921}" presName="Name21" presStyleCnt="0"/>
      <dgm:spPr/>
    </dgm:pt>
    <dgm:pt modelId="{48E0ACF2-FF27-445D-A5B3-28AFEAA0284B}" type="pres">
      <dgm:prSet presAssocID="{A6057664-C517-4FE8-B255-D451C5A95921}" presName="level2Shape" presStyleLbl="node3" presStyleIdx="4" presStyleCnt="6" custLinFactNeighborX="14429" custLinFactNeighborY="-1273"/>
      <dgm:spPr/>
    </dgm:pt>
    <dgm:pt modelId="{44A51BA5-049B-434A-9F05-0C6569BC0239}" type="pres">
      <dgm:prSet presAssocID="{A6057664-C517-4FE8-B255-D451C5A95921}" presName="hierChild3" presStyleCnt="0"/>
      <dgm:spPr/>
    </dgm:pt>
    <dgm:pt modelId="{DD94F610-124A-4C7C-B420-5D65D3293BDB}" type="pres">
      <dgm:prSet presAssocID="{89C10491-6B74-443A-BD32-F1E81D181EB5}" presName="Name19" presStyleLbl="parChTrans1D3" presStyleIdx="5" presStyleCnt="6"/>
      <dgm:spPr/>
    </dgm:pt>
    <dgm:pt modelId="{A4EC0FDF-0E30-49CD-9A6C-96F68DE31023}" type="pres">
      <dgm:prSet presAssocID="{906B531B-1145-43E6-84EB-8C303945F115}" presName="Name21" presStyleCnt="0"/>
      <dgm:spPr/>
    </dgm:pt>
    <dgm:pt modelId="{83894FA1-9374-4710-9ADF-CE8152759BDB}" type="pres">
      <dgm:prSet presAssocID="{906B531B-1145-43E6-84EB-8C303945F115}" presName="level2Shape" presStyleLbl="node3" presStyleIdx="5" presStyleCnt="6" custLinFactNeighborX="-2547" custLinFactNeighborY="-2546"/>
      <dgm:spPr/>
    </dgm:pt>
    <dgm:pt modelId="{396522AF-580F-4379-B364-E05EAF1D9019}" type="pres">
      <dgm:prSet presAssocID="{906B531B-1145-43E6-84EB-8C303945F115}" presName="hierChild3" presStyleCnt="0"/>
      <dgm:spPr/>
    </dgm:pt>
    <dgm:pt modelId="{D666A2E7-9F5F-4DE1-82CF-68B7520C6234}" type="pres">
      <dgm:prSet presAssocID="{B53D26CC-269D-4EF1-85AC-B5F6BA12DA38}" presName="bgShapesFlow" presStyleCnt="0"/>
      <dgm:spPr/>
    </dgm:pt>
  </dgm:ptLst>
  <dgm:cxnLst>
    <dgm:cxn modelId="{DB93B40A-4C14-4C2C-B29D-E9C9811A45ED}" srcId="{96DD3C45-F6B3-4B80-AB65-629424B759A6}" destId="{B7025A4B-40E6-4DB6-BD58-99F9EDFF34C7}" srcOrd="0" destOrd="0" parTransId="{A64CEC9B-35F8-415B-9832-BD57934A6AC8}" sibTransId="{3DA9263F-55D4-4877-A97B-1744AE245151}"/>
    <dgm:cxn modelId="{27EBDB0F-AAD9-4F94-A63A-000CC6E7F0D9}" srcId="{4EFCAB2F-146B-4FF2-9522-2897705E5A9B}" destId="{856E2EDE-ED67-459C-8DC1-8DB7B03CBB5E}" srcOrd="0" destOrd="0" parTransId="{ED7234D9-A940-4A3B-83F9-B30C6EF104C4}" sibTransId="{92401EBB-9FC7-4BE9-A5A8-D75FD873B869}"/>
    <dgm:cxn modelId="{6851D916-AF75-4692-B697-2DCF6038BECB}" type="presOf" srcId="{98DF65E2-D614-4320-8F72-AF19F437CB79}" destId="{CB1C24E5-55DC-4F92-ABEE-B3CCB3562336}" srcOrd="0" destOrd="0" presId="urn:microsoft.com/office/officeart/2005/8/layout/hierarchy6"/>
    <dgm:cxn modelId="{60CD991A-86C4-421C-801B-D52DF44BBB58}" srcId="{4EFCAB2F-146B-4FF2-9522-2897705E5A9B}" destId="{28E00015-F86B-40A4-BB34-15A7F3164849}" srcOrd="1" destOrd="0" parTransId="{E4DAEB7C-C8DE-4CE1-B31B-9EE1D066951E}" sibTransId="{34CF3D3B-5296-4009-B53C-DC453EE45624}"/>
    <dgm:cxn modelId="{0BDAA22A-C681-4EE0-8EAD-F38BC02DD82F}" type="presOf" srcId="{A013EF28-5F41-4879-B7C8-90DF36DB154F}" destId="{69A97716-118A-401A-81F8-44E85CE708B8}" srcOrd="0" destOrd="0" presId="urn:microsoft.com/office/officeart/2005/8/layout/hierarchy6"/>
    <dgm:cxn modelId="{9A10FA2D-C589-41BC-8513-898C5DBC24E0}" type="presOf" srcId="{4EFCAB2F-146B-4FF2-9522-2897705E5A9B}" destId="{202694B6-67B4-4836-81E5-6D01025016A7}" srcOrd="0" destOrd="0" presId="urn:microsoft.com/office/officeart/2005/8/layout/hierarchy6"/>
    <dgm:cxn modelId="{9F530231-5EA9-49F2-AF01-0B91882C7526}" type="presOf" srcId="{60C5EAFA-E4AC-475A-887F-F2EE63FDA8D6}" destId="{2B992741-8A6B-4BEF-BEAC-CE72966E8237}" srcOrd="0" destOrd="0" presId="urn:microsoft.com/office/officeart/2005/8/layout/hierarchy6"/>
    <dgm:cxn modelId="{0E30975B-FF2B-4B5F-B453-4F436BC88247}" type="presOf" srcId="{3C526B68-9AC7-4B13-8287-71CB978AC84D}" destId="{9B289667-540B-4A9D-81DA-AEF8D221C781}" srcOrd="0" destOrd="0" presId="urn:microsoft.com/office/officeart/2005/8/layout/hierarchy6"/>
    <dgm:cxn modelId="{BDD7A542-424E-4A22-BBA9-C13443387814}" type="presOf" srcId="{89C10491-6B74-443A-BD32-F1E81D181EB5}" destId="{DD94F610-124A-4C7C-B420-5D65D3293BDB}" srcOrd="0" destOrd="0" presId="urn:microsoft.com/office/officeart/2005/8/layout/hierarchy6"/>
    <dgm:cxn modelId="{00150B63-969F-42B4-826F-DD8BB982036F}" srcId="{B7025A4B-40E6-4DB6-BD58-99F9EDFF34C7}" destId="{4EFCAB2F-146B-4FF2-9522-2897705E5A9B}" srcOrd="0" destOrd="0" parTransId="{07906893-70A1-4979-9E9F-550BDC81C68E}" sibTransId="{C91A1FA1-051B-435E-A51E-35F5614FD1AE}"/>
    <dgm:cxn modelId="{49221647-4B94-416F-BC3E-6ADD0480474D}" type="presOf" srcId="{B53D26CC-269D-4EF1-85AC-B5F6BA12DA38}" destId="{930C05D3-6FA1-480D-9C12-108AEF74684A}" srcOrd="0" destOrd="0" presId="urn:microsoft.com/office/officeart/2005/8/layout/hierarchy6"/>
    <dgm:cxn modelId="{95A81D4C-A581-48B2-8224-2DC205E8E3D1}" type="presOf" srcId="{22A18949-0F89-4AAF-8F42-332B06C83276}" destId="{A061FC1F-971A-42FC-BFDA-07FDEF25CAE0}" srcOrd="0" destOrd="0" presId="urn:microsoft.com/office/officeart/2005/8/layout/hierarchy6"/>
    <dgm:cxn modelId="{4B77554E-6624-495E-893E-CA50DF195EBD}" srcId="{B7025A4B-40E6-4DB6-BD58-99F9EDFF34C7}" destId="{523E4556-F5B3-4908-9783-DFA2C63C57ED}" srcOrd="1" destOrd="0" parTransId="{3C526B68-9AC7-4B13-8287-71CB978AC84D}" sibTransId="{C1407B37-DDC1-44BD-A544-A1B573A30617}"/>
    <dgm:cxn modelId="{E2204579-7B06-4D4C-93EC-805825066E3C}" type="presOf" srcId="{07906893-70A1-4979-9E9F-550BDC81C68E}" destId="{9AEC0CB4-03F4-4539-B50F-263C20449117}" srcOrd="0" destOrd="0" presId="urn:microsoft.com/office/officeart/2005/8/layout/hierarchy6"/>
    <dgm:cxn modelId="{6E19157B-5FBD-4224-85DE-8BF49E4989F2}" srcId="{D824B984-635E-4DA8-87C6-E8B44A8B62BE}" destId="{906B531B-1145-43E6-84EB-8C303945F115}" srcOrd="1" destOrd="0" parTransId="{89C10491-6B74-443A-BD32-F1E81D181EB5}" sibTransId="{CF22DF26-18F5-431A-B1E9-7D9C626E5DA2}"/>
    <dgm:cxn modelId="{162C8D81-649F-4834-9679-E907E41CD264}" srcId="{96DD3C45-F6B3-4B80-AB65-629424B759A6}" destId="{D824B984-635E-4DA8-87C6-E8B44A8B62BE}" srcOrd="2" destOrd="0" parTransId="{86CCA01D-1D6C-4893-9FD5-7DFF1A9B402D}" sibTransId="{A5E26425-78DB-453C-841A-6B30C18F815D}"/>
    <dgm:cxn modelId="{E001F281-3FAE-49ED-89F4-8557A4347C8D}" srcId="{B53D26CC-269D-4EF1-85AC-B5F6BA12DA38}" destId="{96DD3C45-F6B3-4B80-AB65-629424B759A6}" srcOrd="0" destOrd="0" parTransId="{D536253C-48D8-4F41-91BF-65C41B029770}" sibTransId="{414D5416-A8F0-4C0C-8279-7A310033BC2C}"/>
    <dgm:cxn modelId="{F2A42D83-A9DA-4B3C-BF9B-05B43C0571BE}" type="presOf" srcId="{25852FC8-2A2B-44E8-A064-B5B14F2A2154}" destId="{30999C39-75F7-435F-B632-21AD74489208}" srcOrd="0" destOrd="0" presId="urn:microsoft.com/office/officeart/2005/8/layout/hierarchy6"/>
    <dgm:cxn modelId="{86923486-F150-49E8-985E-2DF7F5B8527E}" type="presOf" srcId="{856E2EDE-ED67-459C-8DC1-8DB7B03CBB5E}" destId="{80A06355-D391-483D-B11D-FE0C7C4ECDF7}" srcOrd="0" destOrd="0" presId="urn:microsoft.com/office/officeart/2005/8/layout/hierarchy6"/>
    <dgm:cxn modelId="{2F7FCD87-E67B-4AFC-8FFE-40F7D2330303}" type="presOf" srcId="{4F177140-A1F1-48C1-81D1-17C3E24A5D2C}" destId="{55F2097F-2D77-462F-977C-2DE6C7624856}" srcOrd="0" destOrd="0" presId="urn:microsoft.com/office/officeart/2005/8/layout/hierarchy6"/>
    <dgm:cxn modelId="{F2DE6B88-4DCD-4150-BB89-98AFC8A6C0C3}" srcId="{96DD3C45-F6B3-4B80-AB65-629424B759A6}" destId="{394A411B-8712-4561-86D7-365EFCADE8AD}" srcOrd="1" destOrd="0" parTransId="{AFA00D85-F36F-476E-BB99-C1DBAA6CEBB3}" sibTransId="{037CB5B1-9B8F-4A5C-9708-F08CD598A2DD}"/>
    <dgm:cxn modelId="{F7C50899-846F-42E0-B7DD-B4D057038D5B}" type="presOf" srcId="{3602E435-56B3-4C76-9C07-0FE80A49D942}" destId="{840863EE-9E46-4C3A-8D35-5D5D5A2CB9FE}" srcOrd="0" destOrd="0" presId="urn:microsoft.com/office/officeart/2005/8/layout/hierarchy6"/>
    <dgm:cxn modelId="{7435B59B-4579-44AB-A8E6-C65EE6D139FD}" type="presOf" srcId="{D715E55A-CDCE-43C9-98F0-65B7AED981B0}" destId="{9D3EFAFF-2E8A-4A2A-AF81-C95D72A8068D}" srcOrd="0" destOrd="0" presId="urn:microsoft.com/office/officeart/2005/8/layout/hierarchy6"/>
    <dgm:cxn modelId="{37111D9D-26D5-485B-BBBD-4052C15AC1D5}" type="presOf" srcId="{A6057664-C517-4FE8-B255-D451C5A95921}" destId="{48E0ACF2-FF27-445D-A5B3-28AFEAA0284B}" srcOrd="0" destOrd="0" presId="urn:microsoft.com/office/officeart/2005/8/layout/hierarchy6"/>
    <dgm:cxn modelId="{9228AB9F-296F-4331-8F03-BC9442BF0D15}" type="presOf" srcId="{E4DAEB7C-C8DE-4CE1-B31B-9EE1D066951E}" destId="{49452014-2E98-423D-8422-6B3C15C7BF7E}" srcOrd="0" destOrd="0" presId="urn:microsoft.com/office/officeart/2005/8/layout/hierarchy6"/>
    <dgm:cxn modelId="{4AFAA7A0-AD63-40FA-B9DF-58D8F9DA006D}" type="presOf" srcId="{B7025A4B-40E6-4DB6-BD58-99F9EDFF34C7}" destId="{FFB3D07C-5664-4495-B8C9-FAD9ABB35E6C}" srcOrd="0" destOrd="0" presId="urn:microsoft.com/office/officeart/2005/8/layout/hierarchy6"/>
    <dgm:cxn modelId="{E5EAB5A7-3D2C-408A-B342-5F634D9912E1}" srcId="{D824B984-635E-4DA8-87C6-E8B44A8B62BE}" destId="{A6057664-C517-4FE8-B255-D451C5A95921}" srcOrd="0" destOrd="0" parTransId="{25852FC8-2A2B-44E8-A064-B5B14F2A2154}" sibTransId="{A429E13C-DBE9-4924-9CAF-C0F6BEB8BAA3}"/>
    <dgm:cxn modelId="{355053B7-3E9B-4D05-9929-11E41BBF0128}" type="presOf" srcId="{523E4556-F5B3-4908-9783-DFA2C63C57ED}" destId="{AFF43A05-67A4-4C6E-8088-E04A9278E22F}" srcOrd="0" destOrd="0" presId="urn:microsoft.com/office/officeart/2005/8/layout/hierarchy6"/>
    <dgm:cxn modelId="{BC0B09C5-6BF1-4761-8DA6-6B32FB5067E2}" type="presOf" srcId="{906B531B-1145-43E6-84EB-8C303945F115}" destId="{83894FA1-9374-4710-9ADF-CE8152759BDB}" srcOrd="0" destOrd="0" presId="urn:microsoft.com/office/officeart/2005/8/layout/hierarchy6"/>
    <dgm:cxn modelId="{1846FFC8-D116-46C3-AD1C-B9CC97CDE42A}" srcId="{394A411B-8712-4561-86D7-365EFCADE8AD}" destId="{98DF65E2-D614-4320-8F72-AF19F437CB79}" srcOrd="1" destOrd="0" parTransId="{A013EF28-5F41-4879-B7C8-90DF36DB154F}" sibTransId="{052964C1-A07F-4334-BA90-7337343FDD8E}"/>
    <dgm:cxn modelId="{77A41CC9-6DB4-4322-856B-013900A7496F}" type="presOf" srcId="{394A411B-8712-4561-86D7-365EFCADE8AD}" destId="{0ACDD194-E3D3-4A21-9AC8-59D5D03E85A9}" srcOrd="0" destOrd="0" presId="urn:microsoft.com/office/officeart/2005/8/layout/hierarchy6"/>
    <dgm:cxn modelId="{601BC4D1-2EBF-49DF-B431-F1D27B29E857}" srcId="{523E4556-F5B3-4908-9783-DFA2C63C57ED}" destId="{D715E55A-CDCE-43C9-98F0-65B7AED981B0}" srcOrd="1" destOrd="0" parTransId="{A748650D-E6F9-4B3C-91BD-63F354A080E6}" sibTransId="{AB293954-C6F7-4CAB-B491-8F63B62D3464}"/>
    <dgm:cxn modelId="{C5A7D9D5-6B6A-453F-8022-40D236DDBFD8}" srcId="{394A411B-8712-4561-86D7-365EFCADE8AD}" destId="{22A18949-0F89-4AAF-8F42-332B06C83276}" srcOrd="0" destOrd="0" parTransId="{60C5EAFA-E4AC-475A-887F-F2EE63FDA8D6}" sibTransId="{A313D753-400B-4668-A84B-455EA90D9A52}"/>
    <dgm:cxn modelId="{5FFE13DA-4C93-443B-AAD9-305401C6D2A8}" type="presOf" srcId="{A64CEC9B-35F8-415B-9832-BD57934A6AC8}" destId="{606DEFDE-4DC5-4FE5-97BC-186F14A3FB93}" srcOrd="0" destOrd="0" presId="urn:microsoft.com/office/officeart/2005/8/layout/hierarchy6"/>
    <dgm:cxn modelId="{B4FE3AE3-2CC2-471B-8517-3C543ECD8919}" type="presOf" srcId="{AFA00D85-F36F-476E-BB99-C1DBAA6CEBB3}" destId="{CA7A199D-3B40-42B5-B311-4129839D79CD}" srcOrd="0" destOrd="0" presId="urn:microsoft.com/office/officeart/2005/8/layout/hierarchy6"/>
    <dgm:cxn modelId="{5D177FE9-C992-482D-B845-7D3EFDCFC7DF}" type="presOf" srcId="{96DD3C45-F6B3-4B80-AB65-629424B759A6}" destId="{6DBA6509-0DAA-43AE-9B96-8E611103218E}" srcOrd="0" destOrd="0" presId="urn:microsoft.com/office/officeart/2005/8/layout/hierarchy6"/>
    <dgm:cxn modelId="{A3AFB7E9-E28D-442C-B63F-398AAC7FF2B6}" type="presOf" srcId="{ED7234D9-A940-4A3B-83F9-B30C6EF104C4}" destId="{FBDDEBB4-A10F-4B60-8D1A-42714980D41A}" srcOrd="0" destOrd="0" presId="urn:microsoft.com/office/officeart/2005/8/layout/hierarchy6"/>
    <dgm:cxn modelId="{3A9DDDE9-E317-46AF-815E-04F197F18876}" type="presOf" srcId="{28E00015-F86B-40A4-BB34-15A7F3164849}" destId="{6EE334BF-59CA-44B0-B662-5A937911CE76}" srcOrd="0" destOrd="0" presId="urn:microsoft.com/office/officeart/2005/8/layout/hierarchy6"/>
    <dgm:cxn modelId="{2588C7EC-EC74-46DF-8C15-E96C063122E2}" type="presOf" srcId="{86CCA01D-1D6C-4893-9FD5-7DFF1A9B402D}" destId="{D955A977-4B82-4D3E-B8C5-615B99637F8C}" srcOrd="0" destOrd="0" presId="urn:microsoft.com/office/officeart/2005/8/layout/hierarchy6"/>
    <dgm:cxn modelId="{F0E0BAEE-F7FA-4290-9416-3808BE159089}" srcId="{523E4556-F5B3-4908-9783-DFA2C63C57ED}" destId="{3602E435-56B3-4C76-9C07-0FE80A49D942}" srcOrd="0" destOrd="0" parTransId="{4F177140-A1F1-48C1-81D1-17C3E24A5D2C}" sibTransId="{AEF2F0D6-54E0-48CF-84D2-9BE7C1841882}"/>
    <dgm:cxn modelId="{F98AAAF7-506E-4359-96A1-A9CE0360E51D}" type="presOf" srcId="{A748650D-E6F9-4B3C-91BD-63F354A080E6}" destId="{25141F7D-F54B-4D88-8818-34E6D977BA79}" srcOrd="0" destOrd="0" presId="urn:microsoft.com/office/officeart/2005/8/layout/hierarchy6"/>
    <dgm:cxn modelId="{EC2FCAF7-9BC6-472A-9CB4-FCF3D710A1B5}" type="presOf" srcId="{D824B984-635E-4DA8-87C6-E8B44A8B62BE}" destId="{90A8B80C-12E9-4501-9235-9DAA72ADD2BC}" srcOrd="0" destOrd="0" presId="urn:microsoft.com/office/officeart/2005/8/layout/hierarchy6"/>
    <dgm:cxn modelId="{DF0616A2-AA92-468D-B016-52B72EFF3D5E}" type="presParOf" srcId="{930C05D3-6FA1-480D-9C12-108AEF74684A}" destId="{C535C8BA-BEF4-4061-BC63-2A4C17FD17F3}" srcOrd="0" destOrd="0" presId="urn:microsoft.com/office/officeart/2005/8/layout/hierarchy6"/>
    <dgm:cxn modelId="{61E37150-8A83-4523-A84F-3A4170E06946}" type="presParOf" srcId="{C535C8BA-BEF4-4061-BC63-2A4C17FD17F3}" destId="{5A078F60-3A23-4241-8220-698193285156}" srcOrd="0" destOrd="0" presId="urn:microsoft.com/office/officeart/2005/8/layout/hierarchy6"/>
    <dgm:cxn modelId="{B1F5F8D3-7B3F-498B-B7DA-9AF3209DABDE}" type="presParOf" srcId="{5A078F60-3A23-4241-8220-698193285156}" destId="{A0431FF6-60B8-4751-8B62-BAABC6075110}" srcOrd="0" destOrd="0" presId="urn:microsoft.com/office/officeart/2005/8/layout/hierarchy6"/>
    <dgm:cxn modelId="{3024BABF-9E34-488D-A05E-0D7458862837}" type="presParOf" srcId="{A0431FF6-60B8-4751-8B62-BAABC6075110}" destId="{6DBA6509-0DAA-43AE-9B96-8E611103218E}" srcOrd="0" destOrd="0" presId="urn:microsoft.com/office/officeart/2005/8/layout/hierarchy6"/>
    <dgm:cxn modelId="{BB4047DC-7D2E-42AB-8BF4-4D9AB6CA36D0}" type="presParOf" srcId="{A0431FF6-60B8-4751-8B62-BAABC6075110}" destId="{FE7B044C-046B-4808-975E-EAB3CB3CBF94}" srcOrd="1" destOrd="0" presId="urn:microsoft.com/office/officeart/2005/8/layout/hierarchy6"/>
    <dgm:cxn modelId="{47101C85-B404-4929-9CB5-E0C343C44B28}" type="presParOf" srcId="{FE7B044C-046B-4808-975E-EAB3CB3CBF94}" destId="{606DEFDE-4DC5-4FE5-97BC-186F14A3FB93}" srcOrd="0" destOrd="0" presId="urn:microsoft.com/office/officeart/2005/8/layout/hierarchy6"/>
    <dgm:cxn modelId="{D58A246D-3898-4DE3-8A59-5975D50000CB}" type="presParOf" srcId="{FE7B044C-046B-4808-975E-EAB3CB3CBF94}" destId="{B784C723-C9ED-493B-9EB9-8ECF1AFFD7C5}" srcOrd="1" destOrd="0" presId="urn:microsoft.com/office/officeart/2005/8/layout/hierarchy6"/>
    <dgm:cxn modelId="{AB972C12-2FC0-4A27-A7BB-1C4A6CB877AF}" type="presParOf" srcId="{B784C723-C9ED-493B-9EB9-8ECF1AFFD7C5}" destId="{FFB3D07C-5664-4495-B8C9-FAD9ABB35E6C}" srcOrd="0" destOrd="0" presId="urn:microsoft.com/office/officeart/2005/8/layout/hierarchy6"/>
    <dgm:cxn modelId="{1667EA9D-0759-4741-AAD5-A9B099F1CBBE}" type="presParOf" srcId="{B784C723-C9ED-493B-9EB9-8ECF1AFFD7C5}" destId="{5EA5D257-C854-4454-AC7C-4C25316B85C7}" srcOrd="1" destOrd="0" presId="urn:microsoft.com/office/officeart/2005/8/layout/hierarchy6"/>
    <dgm:cxn modelId="{90E03746-A85E-4BCB-A4B4-A086334A3714}" type="presParOf" srcId="{5EA5D257-C854-4454-AC7C-4C25316B85C7}" destId="{9AEC0CB4-03F4-4539-B50F-263C20449117}" srcOrd="0" destOrd="0" presId="urn:microsoft.com/office/officeart/2005/8/layout/hierarchy6"/>
    <dgm:cxn modelId="{509D9BEB-20CC-4E29-94C2-C936CAD06924}" type="presParOf" srcId="{5EA5D257-C854-4454-AC7C-4C25316B85C7}" destId="{3FDF49B2-F4BB-4AA0-9031-04A5ED3DADD5}" srcOrd="1" destOrd="0" presId="urn:microsoft.com/office/officeart/2005/8/layout/hierarchy6"/>
    <dgm:cxn modelId="{331AE542-F9AA-46FB-922B-97672649A3F0}" type="presParOf" srcId="{3FDF49B2-F4BB-4AA0-9031-04A5ED3DADD5}" destId="{202694B6-67B4-4836-81E5-6D01025016A7}" srcOrd="0" destOrd="0" presId="urn:microsoft.com/office/officeart/2005/8/layout/hierarchy6"/>
    <dgm:cxn modelId="{2012B2C3-3C0B-490B-9438-7EA2F5C6F1CE}" type="presParOf" srcId="{3FDF49B2-F4BB-4AA0-9031-04A5ED3DADD5}" destId="{081ED68C-AA50-4F94-9C60-27A2994C8CD4}" srcOrd="1" destOrd="0" presId="urn:microsoft.com/office/officeart/2005/8/layout/hierarchy6"/>
    <dgm:cxn modelId="{311139D0-1DBC-4AA5-8E6F-30551D8B1683}" type="presParOf" srcId="{081ED68C-AA50-4F94-9C60-27A2994C8CD4}" destId="{FBDDEBB4-A10F-4B60-8D1A-42714980D41A}" srcOrd="0" destOrd="0" presId="urn:microsoft.com/office/officeart/2005/8/layout/hierarchy6"/>
    <dgm:cxn modelId="{B56F00A5-98A7-455D-B365-9AD26B683353}" type="presParOf" srcId="{081ED68C-AA50-4F94-9C60-27A2994C8CD4}" destId="{40E8AC4E-74E9-4E89-AED2-5B24D53E1EA4}" srcOrd="1" destOrd="0" presId="urn:microsoft.com/office/officeart/2005/8/layout/hierarchy6"/>
    <dgm:cxn modelId="{F9E5C4BD-AAF8-4065-9423-03EEEF2211F4}" type="presParOf" srcId="{40E8AC4E-74E9-4E89-AED2-5B24D53E1EA4}" destId="{80A06355-D391-483D-B11D-FE0C7C4ECDF7}" srcOrd="0" destOrd="0" presId="urn:microsoft.com/office/officeart/2005/8/layout/hierarchy6"/>
    <dgm:cxn modelId="{4FA194C9-141B-47E5-8D28-453264AEABE4}" type="presParOf" srcId="{40E8AC4E-74E9-4E89-AED2-5B24D53E1EA4}" destId="{75FAF96D-616F-43F1-90A8-BE4BF80A9212}" srcOrd="1" destOrd="0" presId="urn:microsoft.com/office/officeart/2005/8/layout/hierarchy6"/>
    <dgm:cxn modelId="{8D36BD91-24A6-4DB1-8DD1-D0EA6288EA30}" type="presParOf" srcId="{081ED68C-AA50-4F94-9C60-27A2994C8CD4}" destId="{49452014-2E98-423D-8422-6B3C15C7BF7E}" srcOrd="2" destOrd="0" presId="urn:microsoft.com/office/officeart/2005/8/layout/hierarchy6"/>
    <dgm:cxn modelId="{7D30EB11-1FF1-41B2-A216-9615DAE3050F}" type="presParOf" srcId="{081ED68C-AA50-4F94-9C60-27A2994C8CD4}" destId="{E916CDA7-4040-4E12-A74E-26A575DCD603}" srcOrd="3" destOrd="0" presId="urn:microsoft.com/office/officeart/2005/8/layout/hierarchy6"/>
    <dgm:cxn modelId="{72815CD0-C5D8-43D2-93CC-F70E0D2EB643}" type="presParOf" srcId="{E916CDA7-4040-4E12-A74E-26A575DCD603}" destId="{6EE334BF-59CA-44B0-B662-5A937911CE76}" srcOrd="0" destOrd="0" presId="urn:microsoft.com/office/officeart/2005/8/layout/hierarchy6"/>
    <dgm:cxn modelId="{782970A6-0903-468A-9FB5-C56C5EBD04BE}" type="presParOf" srcId="{E916CDA7-4040-4E12-A74E-26A575DCD603}" destId="{E61769A8-78DA-4529-8719-94E0399AD951}" srcOrd="1" destOrd="0" presId="urn:microsoft.com/office/officeart/2005/8/layout/hierarchy6"/>
    <dgm:cxn modelId="{3C5B2D78-5001-439B-8C33-479234855B51}" type="presParOf" srcId="{5EA5D257-C854-4454-AC7C-4C25316B85C7}" destId="{9B289667-540B-4A9D-81DA-AEF8D221C781}" srcOrd="2" destOrd="0" presId="urn:microsoft.com/office/officeart/2005/8/layout/hierarchy6"/>
    <dgm:cxn modelId="{3D2638F6-20A0-4949-8E7E-B2EA0FCA2FE7}" type="presParOf" srcId="{5EA5D257-C854-4454-AC7C-4C25316B85C7}" destId="{9268128F-67B8-45A3-98CE-F082865B44A3}" srcOrd="3" destOrd="0" presId="urn:microsoft.com/office/officeart/2005/8/layout/hierarchy6"/>
    <dgm:cxn modelId="{DA7663BF-E7AE-4F73-B8E7-828CC4F443BE}" type="presParOf" srcId="{9268128F-67B8-45A3-98CE-F082865B44A3}" destId="{AFF43A05-67A4-4C6E-8088-E04A9278E22F}" srcOrd="0" destOrd="0" presId="urn:microsoft.com/office/officeart/2005/8/layout/hierarchy6"/>
    <dgm:cxn modelId="{61CEF5A2-0B51-43F9-83AE-8F418D1D22E9}" type="presParOf" srcId="{9268128F-67B8-45A3-98CE-F082865B44A3}" destId="{2AB4CE19-F6C5-45CA-983F-041722B82F82}" srcOrd="1" destOrd="0" presId="urn:microsoft.com/office/officeart/2005/8/layout/hierarchy6"/>
    <dgm:cxn modelId="{8C3EA239-58A8-4312-B708-C2930BCDFC56}" type="presParOf" srcId="{2AB4CE19-F6C5-45CA-983F-041722B82F82}" destId="{55F2097F-2D77-462F-977C-2DE6C7624856}" srcOrd="0" destOrd="0" presId="urn:microsoft.com/office/officeart/2005/8/layout/hierarchy6"/>
    <dgm:cxn modelId="{C4AC039D-5ED4-462D-8871-B6A0778B2A57}" type="presParOf" srcId="{2AB4CE19-F6C5-45CA-983F-041722B82F82}" destId="{68A98B6C-DE84-4EC1-95D4-2CEF0791B076}" srcOrd="1" destOrd="0" presId="urn:microsoft.com/office/officeart/2005/8/layout/hierarchy6"/>
    <dgm:cxn modelId="{A9CDAA8C-C0E7-43FF-AB4A-47C89349F185}" type="presParOf" srcId="{68A98B6C-DE84-4EC1-95D4-2CEF0791B076}" destId="{840863EE-9E46-4C3A-8D35-5D5D5A2CB9FE}" srcOrd="0" destOrd="0" presId="urn:microsoft.com/office/officeart/2005/8/layout/hierarchy6"/>
    <dgm:cxn modelId="{4376B43D-7F72-4C94-8429-4065B7960064}" type="presParOf" srcId="{68A98B6C-DE84-4EC1-95D4-2CEF0791B076}" destId="{8041AEB0-23C6-4EC5-A3E8-409659F8D350}" srcOrd="1" destOrd="0" presId="urn:microsoft.com/office/officeart/2005/8/layout/hierarchy6"/>
    <dgm:cxn modelId="{2519F268-D343-433C-8AB6-D1590FDADEB5}" type="presParOf" srcId="{2AB4CE19-F6C5-45CA-983F-041722B82F82}" destId="{25141F7D-F54B-4D88-8818-34E6D977BA79}" srcOrd="2" destOrd="0" presId="urn:microsoft.com/office/officeart/2005/8/layout/hierarchy6"/>
    <dgm:cxn modelId="{A167289A-600B-4498-88D0-A7E1F7A222A7}" type="presParOf" srcId="{2AB4CE19-F6C5-45CA-983F-041722B82F82}" destId="{5743D598-A56C-4CD2-8506-B4FEB61FC50D}" srcOrd="3" destOrd="0" presId="urn:microsoft.com/office/officeart/2005/8/layout/hierarchy6"/>
    <dgm:cxn modelId="{B153CF23-6F45-43CE-B297-D1EF096268B4}" type="presParOf" srcId="{5743D598-A56C-4CD2-8506-B4FEB61FC50D}" destId="{9D3EFAFF-2E8A-4A2A-AF81-C95D72A8068D}" srcOrd="0" destOrd="0" presId="urn:microsoft.com/office/officeart/2005/8/layout/hierarchy6"/>
    <dgm:cxn modelId="{1B390B52-32AE-4B5E-97C9-9AF337ADEE25}" type="presParOf" srcId="{5743D598-A56C-4CD2-8506-B4FEB61FC50D}" destId="{4203B523-6ECA-4CBF-8A46-1D2876DDC006}" srcOrd="1" destOrd="0" presId="urn:microsoft.com/office/officeart/2005/8/layout/hierarchy6"/>
    <dgm:cxn modelId="{77465127-07E7-4E44-8B6A-62AB898A90B5}" type="presParOf" srcId="{FE7B044C-046B-4808-975E-EAB3CB3CBF94}" destId="{CA7A199D-3B40-42B5-B311-4129839D79CD}" srcOrd="2" destOrd="0" presId="urn:microsoft.com/office/officeart/2005/8/layout/hierarchy6"/>
    <dgm:cxn modelId="{D411BFEF-3031-400F-B79E-617CE88A9C6B}" type="presParOf" srcId="{FE7B044C-046B-4808-975E-EAB3CB3CBF94}" destId="{C6BD6C10-93AA-4C49-850E-CD47C180D4C5}" srcOrd="3" destOrd="0" presId="urn:microsoft.com/office/officeart/2005/8/layout/hierarchy6"/>
    <dgm:cxn modelId="{B40B7D52-5FB2-4F3B-AD75-15375F3EB5BE}" type="presParOf" srcId="{C6BD6C10-93AA-4C49-850E-CD47C180D4C5}" destId="{0ACDD194-E3D3-4A21-9AC8-59D5D03E85A9}" srcOrd="0" destOrd="0" presId="urn:microsoft.com/office/officeart/2005/8/layout/hierarchy6"/>
    <dgm:cxn modelId="{7C59A46E-1DDD-4911-8AD2-47F9408E008A}" type="presParOf" srcId="{C6BD6C10-93AA-4C49-850E-CD47C180D4C5}" destId="{C1F9CF47-B438-4D20-8D1F-76020969EF80}" srcOrd="1" destOrd="0" presId="urn:microsoft.com/office/officeart/2005/8/layout/hierarchy6"/>
    <dgm:cxn modelId="{6FA4D71F-0C9A-46FA-AEB9-CD2A3965F2AA}" type="presParOf" srcId="{C1F9CF47-B438-4D20-8D1F-76020969EF80}" destId="{2B992741-8A6B-4BEF-BEAC-CE72966E8237}" srcOrd="0" destOrd="0" presId="urn:microsoft.com/office/officeart/2005/8/layout/hierarchy6"/>
    <dgm:cxn modelId="{C5365E0F-A37F-4A63-BBA2-934B1EA955C4}" type="presParOf" srcId="{C1F9CF47-B438-4D20-8D1F-76020969EF80}" destId="{06A35119-DB4C-4FDD-9D8E-DAC56C4AC6FF}" srcOrd="1" destOrd="0" presId="urn:microsoft.com/office/officeart/2005/8/layout/hierarchy6"/>
    <dgm:cxn modelId="{547E07A1-601A-41BD-A61E-A9F10E547ED5}" type="presParOf" srcId="{06A35119-DB4C-4FDD-9D8E-DAC56C4AC6FF}" destId="{A061FC1F-971A-42FC-BFDA-07FDEF25CAE0}" srcOrd="0" destOrd="0" presId="urn:microsoft.com/office/officeart/2005/8/layout/hierarchy6"/>
    <dgm:cxn modelId="{F42D0A3D-0B08-4319-9CD9-A762D18D4E6C}" type="presParOf" srcId="{06A35119-DB4C-4FDD-9D8E-DAC56C4AC6FF}" destId="{AAD0B8F4-A18D-456F-9A09-CDFC7EE5A3BA}" srcOrd="1" destOrd="0" presId="urn:microsoft.com/office/officeart/2005/8/layout/hierarchy6"/>
    <dgm:cxn modelId="{FC86F07C-6132-4982-8E8F-D422E644B99C}" type="presParOf" srcId="{C1F9CF47-B438-4D20-8D1F-76020969EF80}" destId="{69A97716-118A-401A-81F8-44E85CE708B8}" srcOrd="2" destOrd="0" presId="urn:microsoft.com/office/officeart/2005/8/layout/hierarchy6"/>
    <dgm:cxn modelId="{B936724C-2058-4D26-9F51-20372EB037B3}" type="presParOf" srcId="{C1F9CF47-B438-4D20-8D1F-76020969EF80}" destId="{3BE1CA8E-2483-44C3-967C-41153949C78C}" srcOrd="3" destOrd="0" presId="urn:microsoft.com/office/officeart/2005/8/layout/hierarchy6"/>
    <dgm:cxn modelId="{918455EB-BA54-47D6-96EB-7F55485FCBF6}" type="presParOf" srcId="{3BE1CA8E-2483-44C3-967C-41153949C78C}" destId="{CB1C24E5-55DC-4F92-ABEE-B3CCB3562336}" srcOrd="0" destOrd="0" presId="urn:microsoft.com/office/officeart/2005/8/layout/hierarchy6"/>
    <dgm:cxn modelId="{80D2CB75-2FA4-4E17-BF0A-EF1998B29874}" type="presParOf" srcId="{3BE1CA8E-2483-44C3-967C-41153949C78C}" destId="{C03FF662-6358-4146-9EF4-D43B93A11B69}" srcOrd="1" destOrd="0" presId="urn:microsoft.com/office/officeart/2005/8/layout/hierarchy6"/>
    <dgm:cxn modelId="{694677A5-FBF3-4505-8DD2-290061889B89}" type="presParOf" srcId="{FE7B044C-046B-4808-975E-EAB3CB3CBF94}" destId="{D955A977-4B82-4D3E-B8C5-615B99637F8C}" srcOrd="4" destOrd="0" presId="urn:microsoft.com/office/officeart/2005/8/layout/hierarchy6"/>
    <dgm:cxn modelId="{F81F9F7C-CA1B-4FBE-B299-C04AAC4117C5}" type="presParOf" srcId="{FE7B044C-046B-4808-975E-EAB3CB3CBF94}" destId="{CE3D67EA-23DE-438F-BACD-0C0F34297DFE}" srcOrd="5" destOrd="0" presId="urn:microsoft.com/office/officeart/2005/8/layout/hierarchy6"/>
    <dgm:cxn modelId="{059EB8D2-F0D3-41CF-9543-A070B42D9600}" type="presParOf" srcId="{CE3D67EA-23DE-438F-BACD-0C0F34297DFE}" destId="{90A8B80C-12E9-4501-9235-9DAA72ADD2BC}" srcOrd="0" destOrd="0" presId="urn:microsoft.com/office/officeart/2005/8/layout/hierarchy6"/>
    <dgm:cxn modelId="{9C5D3070-58EE-4799-AC4B-BA37025D159C}" type="presParOf" srcId="{CE3D67EA-23DE-438F-BACD-0C0F34297DFE}" destId="{FA9D2B51-4799-4A09-A7F1-C907D4745A2C}" srcOrd="1" destOrd="0" presId="urn:microsoft.com/office/officeart/2005/8/layout/hierarchy6"/>
    <dgm:cxn modelId="{0FA6324A-3DA5-464F-B953-63F8BC085A7C}" type="presParOf" srcId="{FA9D2B51-4799-4A09-A7F1-C907D4745A2C}" destId="{30999C39-75F7-435F-B632-21AD74489208}" srcOrd="0" destOrd="0" presId="urn:microsoft.com/office/officeart/2005/8/layout/hierarchy6"/>
    <dgm:cxn modelId="{C1F60FD6-5155-45CF-B7AB-952AA42F4AB8}" type="presParOf" srcId="{FA9D2B51-4799-4A09-A7F1-C907D4745A2C}" destId="{69BAE143-BF58-4F8B-9352-A56992B0B9A3}" srcOrd="1" destOrd="0" presId="urn:microsoft.com/office/officeart/2005/8/layout/hierarchy6"/>
    <dgm:cxn modelId="{ED5EC99E-3001-448F-89CB-F75985471AE9}" type="presParOf" srcId="{69BAE143-BF58-4F8B-9352-A56992B0B9A3}" destId="{48E0ACF2-FF27-445D-A5B3-28AFEAA0284B}" srcOrd="0" destOrd="0" presId="urn:microsoft.com/office/officeart/2005/8/layout/hierarchy6"/>
    <dgm:cxn modelId="{329CD078-FD85-4B8F-8C4C-3911B4837DEE}" type="presParOf" srcId="{69BAE143-BF58-4F8B-9352-A56992B0B9A3}" destId="{44A51BA5-049B-434A-9F05-0C6569BC0239}" srcOrd="1" destOrd="0" presId="urn:microsoft.com/office/officeart/2005/8/layout/hierarchy6"/>
    <dgm:cxn modelId="{360B2E28-178F-46D2-8381-CD13106ECE99}" type="presParOf" srcId="{FA9D2B51-4799-4A09-A7F1-C907D4745A2C}" destId="{DD94F610-124A-4C7C-B420-5D65D3293BDB}" srcOrd="2" destOrd="0" presId="urn:microsoft.com/office/officeart/2005/8/layout/hierarchy6"/>
    <dgm:cxn modelId="{2A1F8B79-8077-45B7-A3B6-DD2AC3F4F6A7}" type="presParOf" srcId="{FA9D2B51-4799-4A09-A7F1-C907D4745A2C}" destId="{A4EC0FDF-0E30-49CD-9A6C-96F68DE31023}" srcOrd="3" destOrd="0" presId="urn:microsoft.com/office/officeart/2005/8/layout/hierarchy6"/>
    <dgm:cxn modelId="{FB9FA1DC-33C7-4AE0-9F0A-FF00FF59A651}" type="presParOf" srcId="{A4EC0FDF-0E30-49CD-9A6C-96F68DE31023}" destId="{83894FA1-9374-4710-9ADF-CE8152759BDB}" srcOrd="0" destOrd="0" presId="urn:microsoft.com/office/officeart/2005/8/layout/hierarchy6"/>
    <dgm:cxn modelId="{B12C26DA-0972-43AB-8557-7240A5D02599}" type="presParOf" srcId="{A4EC0FDF-0E30-49CD-9A6C-96F68DE31023}" destId="{396522AF-580F-4379-B364-E05EAF1D9019}" srcOrd="1" destOrd="0" presId="urn:microsoft.com/office/officeart/2005/8/layout/hierarchy6"/>
    <dgm:cxn modelId="{D7D428EB-5C72-47A5-AA22-7E7B4D198780}" type="presParOf" srcId="{930C05D3-6FA1-480D-9C12-108AEF74684A}" destId="{D666A2E7-9F5F-4DE1-82CF-68B7520C623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FD03-0968-49E8-9DC1-005A612604C8}">
      <dsp:nvSpPr>
        <dsp:cNvPr id="0" name=""/>
        <dsp:cNvSpPr/>
      </dsp:nvSpPr>
      <dsp:spPr>
        <a:xfrm>
          <a:off x="5133" y="67927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4DBCF-8094-4553-9ACB-E2C353906263}">
      <dsp:nvSpPr>
        <dsp:cNvPr id="0" name=""/>
        <dsp:cNvSpPr/>
      </dsp:nvSpPr>
      <dsp:spPr>
        <a:xfrm>
          <a:off x="5133" y="236252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News</a:t>
          </a:r>
        </a:p>
      </dsp:txBody>
      <dsp:txXfrm>
        <a:off x="5133" y="2362520"/>
        <a:ext cx="2443028" cy="906363"/>
      </dsp:txXfrm>
    </dsp:sp>
    <dsp:sp modelId="{353F434B-7060-4182-A45B-4868B65AC5EA}">
      <dsp:nvSpPr>
        <dsp:cNvPr id="0" name=""/>
        <dsp:cNvSpPr/>
      </dsp:nvSpPr>
      <dsp:spPr>
        <a:xfrm>
          <a:off x="2692568" y="679273"/>
          <a:ext cx="2443028" cy="168324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8FA1B-4C2D-4A02-B43E-539847BE418D}">
      <dsp:nvSpPr>
        <dsp:cNvPr id="0" name=""/>
        <dsp:cNvSpPr/>
      </dsp:nvSpPr>
      <dsp:spPr>
        <a:xfrm>
          <a:off x="2692568" y="236252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Entertainment</a:t>
          </a:r>
        </a:p>
      </dsp:txBody>
      <dsp:txXfrm>
        <a:off x="2692568" y="2362520"/>
        <a:ext cx="2443028" cy="906363"/>
      </dsp:txXfrm>
    </dsp:sp>
    <dsp:sp modelId="{8260447B-E63A-4A59-9EB2-7DEDDF0A7FDE}">
      <dsp:nvSpPr>
        <dsp:cNvPr id="0" name=""/>
        <dsp:cNvSpPr/>
      </dsp:nvSpPr>
      <dsp:spPr>
        <a:xfrm>
          <a:off x="5380002" y="679273"/>
          <a:ext cx="2443028" cy="168324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B788A-A059-4161-A847-376D875B94F0}">
      <dsp:nvSpPr>
        <dsp:cNvPr id="0" name=""/>
        <dsp:cNvSpPr/>
      </dsp:nvSpPr>
      <dsp:spPr>
        <a:xfrm>
          <a:off x="5380002" y="236252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Marketplace</a:t>
          </a:r>
        </a:p>
      </dsp:txBody>
      <dsp:txXfrm>
        <a:off x="5380002" y="2362520"/>
        <a:ext cx="2443028" cy="906363"/>
      </dsp:txXfrm>
    </dsp:sp>
    <dsp:sp modelId="{51657EAA-8FFD-4168-BAE1-EC309F9BDEE0}">
      <dsp:nvSpPr>
        <dsp:cNvPr id="0" name=""/>
        <dsp:cNvSpPr/>
      </dsp:nvSpPr>
      <dsp:spPr>
        <a:xfrm>
          <a:off x="8067437" y="679273"/>
          <a:ext cx="2443028" cy="168324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28F48-3C34-4F0C-AF20-A6D3A7F17051}">
      <dsp:nvSpPr>
        <dsp:cNvPr id="0" name=""/>
        <dsp:cNvSpPr/>
      </dsp:nvSpPr>
      <dsp:spPr>
        <a:xfrm>
          <a:off x="8067437" y="236252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Wix Madefor Text Medium" panose="020B0503020203020203" pitchFamily="34" charset="0"/>
              <a:cs typeface="Wix Madefor Text Medium" panose="020B0503020203020203" pitchFamily="34" charset="0"/>
            </a:rPr>
            <a:t>Advertisement</a:t>
          </a:r>
        </a:p>
      </dsp:txBody>
      <dsp:txXfrm>
        <a:off x="8067437" y="2362520"/>
        <a:ext cx="2443028" cy="906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A6509-0DAA-43AE-9B96-8E611103218E}">
      <dsp:nvSpPr>
        <dsp:cNvPr id="0" name=""/>
        <dsp:cNvSpPr/>
      </dsp:nvSpPr>
      <dsp:spPr>
        <a:xfrm>
          <a:off x="4363747" y="303040"/>
          <a:ext cx="1675618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sp:txBody>
      <dsp:txXfrm>
        <a:off x="4384515" y="323808"/>
        <a:ext cx="1634082" cy="667549"/>
      </dsp:txXfrm>
    </dsp:sp>
    <dsp:sp modelId="{606DEFDE-4DC5-4FE5-97BC-186F14A3FB93}">
      <dsp:nvSpPr>
        <dsp:cNvPr id="0" name=""/>
        <dsp:cNvSpPr/>
      </dsp:nvSpPr>
      <dsp:spPr>
        <a:xfrm>
          <a:off x="2729915" y="1012126"/>
          <a:ext cx="2471641" cy="283634"/>
        </a:xfrm>
        <a:custGeom>
          <a:avLst/>
          <a:gdLst/>
          <a:ahLst/>
          <a:cxnLst/>
          <a:rect l="0" t="0" r="0" b="0"/>
          <a:pathLst>
            <a:path>
              <a:moveTo>
                <a:pt x="2471641" y="0"/>
              </a:moveTo>
              <a:lnTo>
                <a:pt x="2471641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3D07C-5664-4495-B8C9-FAD9ABB35E6C}">
      <dsp:nvSpPr>
        <dsp:cNvPr id="0" name=""/>
        <dsp:cNvSpPr/>
      </dsp:nvSpPr>
      <dsp:spPr>
        <a:xfrm>
          <a:off x="2198101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sp:txBody>
      <dsp:txXfrm>
        <a:off x="2218869" y="1316528"/>
        <a:ext cx="1022091" cy="667549"/>
      </dsp:txXfrm>
    </dsp:sp>
    <dsp:sp modelId="{9AEC0CB4-03F4-4539-B50F-263C20449117}">
      <dsp:nvSpPr>
        <dsp:cNvPr id="0" name=""/>
        <dsp:cNvSpPr/>
      </dsp:nvSpPr>
      <dsp:spPr>
        <a:xfrm>
          <a:off x="1223214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1506700" y="0"/>
              </a:moveTo>
              <a:lnTo>
                <a:pt x="1506700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694B6-67B4-4836-81E5-6D01025016A7}">
      <dsp:nvSpPr>
        <dsp:cNvPr id="0" name=""/>
        <dsp:cNvSpPr/>
      </dsp:nvSpPr>
      <dsp:spPr>
        <a:xfrm>
          <a:off x="691400" y="2288479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sp:txBody>
      <dsp:txXfrm>
        <a:off x="712168" y="2309247"/>
        <a:ext cx="1022091" cy="667549"/>
      </dsp:txXfrm>
    </dsp:sp>
    <dsp:sp modelId="{FBDDEBB4-A10F-4B60-8D1A-42714980D41A}">
      <dsp:nvSpPr>
        <dsp:cNvPr id="0" name=""/>
        <dsp:cNvSpPr/>
      </dsp:nvSpPr>
      <dsp:spPr>
        <a:xfrm>
          <a:off x="531856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691358" y="0"/>
              </a:moveTo>
              <a:lnTo>
                <a:pt x="691358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06355-D391-483D-B11D-FE0C7C4ECDF7}">
      <dsp:nvSpPr>
        <dsp:cNvPr id="0" name=""/>
        <dsp:cNvSpPr/>
      </dsp:nvSpPr>
      <dsp:spPr>
        <a:xfrm>
          <a:off x="42" y="3281198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sp:txBody>
      <dsp:txXfrm>
        <a:off x="20810" y="3301966"/>
        <a:ext cx="1022091" cy="667549"/>
      </dsp:txXfrm>
    </dsp:sp>
    <dsp:sp modelId="{49452014-2E98-423D-8422-6B3C15C7BF7E}">
      <dsp:nvSpPr>
        <dsp:cNvPr id="0" name=""/>
        <dsp:cNvSpPr/>
      </dsp:nvSpPr>
      <dsp:spPr>
        <a:xfrm>
          <a:off x="1223214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691358" y="141817"/>
              </a:lnTo>
              <a:lnTo>
                <a:pt x="691358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334BF-59CA-44B0-B662-5A937911CE76}">
      <dsp:nvSpPr>
        <dsp:cNvPr id="0" name=""/>
        <dsp:cNvSpPr/>
      </dsp:nvSpPr>
      <dsp:spPr>
        <a:xfrm>
          <a:off x="1382758" y="3281198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sp:txBody>
      <dsp:txXfrm>
        <a:off x="1403526" y="3301966"/>
        <a:ext cx="1022091" cy="667549"/>
      </dsp:txXfrm>
    </dsp:sp>
    <dsp:sp modelId="{9B289667-540B-4A9D-81DA-AEF8D221C781}">
      <dsp:nvSpPr>
        <dsp:cNvPr id="0" name=""/>
        <dsp:cNvSpPr/>
      </dsp:nvSpPr>
      <dsp:spPr>
        <a:xfrm>
          <a:off x="2729915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506700" y="141817"/>
              </a:lnTo>
              <a:lnTo>
                <a:pt x="150670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43A05-67A4-4C6E-8088-E04A9278E22F}">
      <dsp:nvSpPr>
        <dsp:cNvPr id="0" name=""/>
        <dsp:cNvSpPr/>
      </dsp:nvSpPr>
      <dsp:spPr>
        <a:xfrm>
          <a:off x="3704802" y="2288479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sp:txBody>
      <dsp:txXfrm>
        <a:off x="3725570" y="2309247"/>
        <a:ext cx="1022091" cy="667549"/>
      </dsp:txXfrm>
    </dsp:sp>
    <dsp:sp modelId="{55F2097F-2D77-462F-977C-2DE6C7624856}">
      <dsp:nvSpPr>
        <dsp:cNvPr id="0" name=""/>
        <dsp:cNvSpPr/>
      </dsp:nvSpPr>
      <dsp:spPr>
        <a:xfrm>
          <a:off x="3361053" y="2997564"/>
          <a:ext cx="875562" cy="283634"/>
        </a:xfrm>
        <a:custGeom>
          <a:avLst/>
          <a:gdLst/>
          <a:ahLst/>
          <a:cxnLst/>
          <a:rect l="0" t="0" r="0" b="0"/>
          <a:pathLst>
            <a:path>
              <a:moveTo>
                <a:pt x="875562" y="0"/>
              </a:moveTo>
              <a:lnTo>
                <a:pt x="875562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863EE-9E46-4C3A-8D35-5D5D5A2CB9FE}">
      <dsp:nvSpPr>
        <dsp:cNvPr id="0" name=""/>
        <dsp:cNvSpPr/>
      </dsp:nvSpPr>
      <dsp:spPr>
        <a:xfrm>
          <a:off x="2765475" y="3281198"/>
          <a:ext cx="1191156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sp:txBody>
      <dsp:txXfrm>
        <a:off x="2786243" y="3301966"/>
        <a:ext cx="1149620" cy="667549"/>
      </dsp:txXfrm>
    </dsp:sp>
    <dsp:sp modelId="{25141F7D-F54B-4D88-8818-34E6D977BA79}">
      <dsp:nvSpPr>
        <dsp:cNvPr id="0" name=""/>
        <dsp:cNvSpPr/>
      </dsp:nvSpPr>
      <dsp:spPr>
        <a:xfrm>
          <a:off x="4236616" y="2997564"/>
          <a:ext cx="755122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755122" y="141817"/>
              </a:lnTo>
              <a:lnTo>
                <a:pt x="755122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EFAFF-2E8A-4A2A-AF81-C95D72A8068D}">
      <dsp:nvSpPr>
        <dsp:cNvPr id="0" name=""/>
        <dsp:cNvSpPr/>
      </dsp:nvSpPr>
      <dsp:spPr>
        <a:xfrm>
          <a:off x="4275720" y="3281198"/>
          <a:ext cx="1432036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kern="1200" dirty="0">
            <a:solidFill>
              <a:schemeClr val="accent5">
                <a:lumMod val="50000"/>
              </a:schemeClr>
            </a:solidFill>
            <a:latin typeface="Wix Madefor Text" panose="020B0503020203020203" pitchFamily="34" charset="0"/>
            <a:cs typeface="Wix Madefor Text" panose="020B0503020203020203" pitchFamily="34" charset="0"/>
          </a:endParaRPr>
        </a:p>
      </dsp:txBody>
      <dsp:txXfrm>
        <a:off x="4296488" y="3301966"/>
        <a:ext cx="1390500" cy="667549"/>
      </dsp:txXfrm>
    </dsp:sp>
    <dsp:sp modelId="{CA7A199D-3B40-42B5-B311-4129839D79CD}">
      <dsp:nvSpPr>
        <dsp:cNvPr id="0" name=""/>
        <dsp:cNvSpPr/>
      </dsp:nvSpPr>
      <dsp:spPr>
        <a:xfrm>
          <a:off x="5201556" y="1012126"/>
          <a:ext cx="1363777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363777" y="141817"/>
              </a:lnTo>
              <a:lnTo>
                <a:pt x="1363777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DD194-E3D3-4A21-9AC8-59D5D03E85A9}">
      <dsp:nvSpPr>
        <dsp:cNvPr id="0" name=""/>
        <dsp:cNvSpPr/>
      </dsp:nvSpPr>
      <dsp:spPr>
        <a:xfrm>
          <a:off x="6033519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sp:txBody>
      <dsp:txXfrm>
        <a:off x="6054287" y="1316528"/>
        <a:ext cx="1022091" cy="667549"/>
      </dsp:txXfrm>
    </dsp:sp>
    <dsp:sp modelId="{2B992741-8A6B-4BEF-BEAC-CE72966E8237}">
      <dsp:nvSpPr>
        <dsp:cNvPr id="0" name=""/>
        <dsp:cNvSpPr/>
      </dsp:nvSpPr>
      <dsp:spPr>
        <a:xfrm>
          <a:off x="6054898" y="2004845"/>
          <a:ext cx="510435" cy="260298"/>
        </a:xfrm>
        <a:custGeom>
          <a:avLst/>
          <a:gdLst/>
          <a:ahLst/>
          <a:cxnLst/>
          <a:rect l="0" t="0" r="0" b="0"/>
          <a:pathLst>
            <a:path>
              <a:moveTo>
                <a:pt x="510435" y="0"/>
              </a:moveTo>
              <a:lnTo>
                <a:pt x="510435" y="130149"/>
              </a:lnTo>
              <a:lnTo>
                <a:pt x="0" y="130149"/>
              </a:lnTo>
              <a:lnTo>
                <a:pt x="0" y="2602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FC1F-971A-42FC-BFDA-07FDEF25CAE0}">
      <dsp:nvSpPr>
        <dsp:cNvPr id="0" name=""/>
        <dsp:cNvSpPr/>
      </dsp:nvSpPr>
      <dsp:spPr>
        <a:xfrm>
          <a:off x="5523084" y="2265143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sp:txBody>
      <dsp:txXfrm>
        <a:off x="5543852" y="2285911"/>
        <a:ext cx="1022091" cy="667549"/>
      </dsp:txXfrm>
    </dsp:sp>
    <dsp:sp modelId="{69A97716-118A-401A-81F8-44E85CE708B8}">
      <dsp:nvSpPr>
        <dsp:cNvPr id="0" name=""/>
        <dsp:cNvSpPr/>
      </dsp:nvSpPr>
      <dsp:spPr>
        <a:xfrm>
          <a:off x="6565333" y="2004845"/>
          <a:ext cx="691294" cy="25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37"/>
              </a:lnTo>
              <a:lnTo>
                <a:pt x="691294" y="125937"/>
              </a:lnTo>
              <a:lnTo>
                <a:pt x="691294" y="251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C24E5-55DC-4F92-ABEE-B3CCB3562336}">
      <dsp:nvSpPr>
        <dsp:cNvPr id="0" name=""/>
        <dsp:cNvSpPr/>
      </dsp:nvSpPr>
      <dsp:spPr>
        <a:xfrm>
          <a:off x="6724814" y="2256719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sp:txBody>
      <dsp:txXfrm>
        <a:off x="6745582" y="2277487"/>
        <a:ext cx="1022091" cy="667549"/>
      </dsp:txXfrm>
    </dsp:sp>
    <dsp:sp modelId="{D955A977-4B82-4D3E-B8C5-615B99637F8C}">
      <dsp:nvSpPr>
        <dsp:cNvPr id="0" name=""/>
        <dsp:cNvSpPr/>
      </dsp:nvSpPr>
      <dsp:spPr>
        <a:xfrm>
          <a:off x="5201556" y="1012126"/>
          <a:ext cx="3874566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3874566" y="141817"/>
              </a:lnTo>
              <a:lnTo>
                <a:pt x="3874566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B80C-12E9-4501-9235-9DAA72ADD2BC}">
      <dsp:nvSpPr>
        <dsp:cNvPr id="0" name=""/>
        <dsp:cNvSpPr/>
      </dsp:nvSpPr>
      <dsp:spPr>
        <a:xfrm>
          <a:off x="8544309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sp:txBody>
      <dsp:txXfrm>
        <a:off x="8565077" y="1316528"/>
        <a:ext cx="1022091" cy="667549"/>
      </dsp:txXfrm>
    </dsp:sp>
    <dsp:sp modelId="{30999C39-75F7-435F-B632-21AD74489208}">
      <dsp:nvSpPr>
        <dsp:cNvPr id="0" name=""/>
        <dsp:cNvSpPr/>
      </dsp:nvSpPr>
      <dsp:spPr>
        <a:xfrm>
          <a:off x="8538235" y="2004845"/>
          <a:ext cx="537887" cy="274607"/>
        </a:xfrm>
        <a:custGeom>
          <a:avLst/>
          <a:gdLst/>
          <a:ahLst/>
          <a:cxnLst/>
          <a:rect l="0" t="0" r="0" b="0"/>
          <a:pathLst>
            <a:path>
              <a:moveTo>
                <a:pt x="537887" y="0"/>
              </a:moveTo>
              <a:lnTo>
                <a:pt x="537887" y="137303"/>
              </a:lnTo>
              <a:lnTo>
                <a:pt x="0" y="137303"/>
              </a:lnTo>
              <a:lnTo>
                <a:pt x="0" y="274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E0ACF2-FF27-445D-A5B3-28AFEAA0284B}">
      <dsp:nvSpPr>
        <dsp:cNvPr id="0" name=""/>
        <dsp:cNvSpPr/>
      </dsp:nvSpPr>
      <dsp:spPr>
        <a:xfrm>
          <a:off x="8006422" y="2279452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sp:txBody>
      <dsp:txXfrm>
        <a:off x="8027190" y="2300220"/>
        <a:ext cx="1022091" cy="667549"/>
      </dsp:txXfrm>
    </dsp:sp>
    <dsp:sp modelId="{DD94F610-124A-4C7C-B420-5D65D3293BDB}">
      <dsp:nvSpPr>
        <dsp:cNvPr id="0" name=""/>
        <dsp:cNvSpPr/>
      </dsp:nvSpPr>
      <dsp:spPr>
        <a:xfrm>
          <a:off x="9076123" y="2004845"/>
          <a:ext cx="664267" cy="26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90"/>
              </a:lnTo>
              <a:lnTo>
                <a:pt x="664267" y="132790"/>
              </a:lnTo>
              <a:lnTo>
                <a:pt x="664267" y="265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94FA1-9374-4710-9ADF-CE8152759BDB}">
      <dsp:nvSpPr>
        <dsp:cNvPr id="0" name=""/>
        <dsp:cNvSpPr/>
      </dsp:nvSpPr>
      <dsp:spPr>
        <a:xfrm>
          <a:off x="9208576" y="2270426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sp:txBody>
      <dsp:txXfrm>
        <a:off x="9229344" y="2291194"/>
        <a:ext cx="1022091" cy="667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A6509-0DAA-43AE-9B96-8E611103218E}">
      <dsp:nvSpPr>
        <dsp:cNvPr id="0" name=""/>
        <dsp:cNvSpPr/>
      </dsp:nvSpPr>
      <dsp:spPr>
        <a:xfrm>
          <a:off x="4363747" y="303040"/>
          <a:ext cx="1675618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sp:txBody>
      <dsp:txXfrm>
        <a:off x="4384515" y="323808"/>
        <a:ext cx="1634082" cy="667549"/>
      </dsp:txXfrm>
    </dsp:sp>
    <dsp:sp modelId="{606DEFDE-4DC5-4FE5-97BC-186F14A3FB93}">
      <dsp:nvSpPr>
        <dsp:cNvPr id="0" name=""/>
        <dsp:cNvSpPr/>
      </dsp:nvSpPr>
      <dsp:spPr>
        <a:xfrm>
          <a:off x="2729915" y="1012126"/>
          <a:ext cx="2471641" cy="283634"/>
        </a:xfrm>
        <a:custGeom>
          <a:avLst/>
          <a:gdLst/>
          <a:ahLst/>
          <a:cxnLst/>
          <a:rect l="0" t="0" r="0" b="0"/>
          <a:pathLst>
            <a:path>
              <a:moveTo>
                <a:pt x="2471641" y="0"/>
              </a:moveTo>
              <a:lnTo>
                <a:pt x="2471641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3D07C-5664-4495-B8C9-FAD9ABB35E6C}">
      <dsp:nvSpPr>
        <dsp:cNvPr id="0" name=""/>
        <dsp:cNvSpPr/>
      </dsp:nvSpPr>
      <dsp:spPr>
        <a:xfrm>
          <a:off x="2198101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sp:txBody>
      <dsp:txXfrm>
        <a:off x="2218869" y="1316528"/>
        <a:ext cx="1022091" cy="667549"/>
      </dsp:txXfrm>
    </dsp:sp>
    <dsp:sp modelId="{9AEC0CB4-03F4-4539-B50F-263C20449117}">
      <dsp:nvSpPr>
        <dsp:cNvPr id="0" name=""/>
        <dsp:cNvSpPr/>
      </dsp:nvSpPr>
      <dsp:spPr>
        <a:xfrm>
          <a:off x="1223214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1506700" y="0"/>
              </a:moveTo>
              <a:lnTo>
                <a:pt x="1506700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694B6-67B4-4836-81E5-6D01025016A7}">
      <dsp:nvSpPr>
        <dsp:cNvPr id="0" name=""/>
        <dsp:cNvSpPr/>
      </dsp:nvSpPr>
      <dsp:spPr>
        <a:xfrm>
          <a:off x="691400" y="2288479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sp:txBody>
      <dsp:txXfrm>
        <a:off x="712168" y="2309247"/>
        <a:ext cx="1022091" cy="667549"/>
      </dsp:txXfrm>
    </dsp:sp>
    <dsp:sp modelId="{FBDDEBB4-A10F-4B60-8D1A-42714980D41A}">
      <dsp:nvSpPr>
        <dsp:cNvPr id="0" name=""/>
        <dsp:cNvSpPr/>
      </dsp:nvSpPr>
      <dsp:spPr>
        <a:xfrm>
          <a:off x="531856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691358" y="0"/>
              </a:moveTo>
              <a:lnTo>
                <a:pt x="691358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06355-D391-483D-B11D-FE0C7C4ECDF7}">
      <dsp:nvSpPr>
        <dsp:cNvPr id="0" name=""/>
        <dsp:cNvSpPr/>
      </dsp:nvSpPr>
      <dsp:spPr>
        <a:xfrm>
          <a:off x="42" y="3281198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sp:txBody>
      <dsp:txXfrm>
        <a:off x="20810" y="3301966"/>
        <a:ext cx="1022091" cy="667549"/>
      </dsp:txXfrm>
    </dsp:sp>
    <dsp:sp modelId="{49452014-2E98-423D-8422-6B3C15C7BF7E}">
      <dsp:nvSpPr>
        <dsp:cNvPr id="0" name=""/>
        <dsp:cNvSpPr/>
      </dsp:nvSpPr>
      <dsp:spPr>
        <a:xfrm>
          <a:off x="1223214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691358" y="141817"/>
              </a:lnTo>
              <a:lnTo>
                <a:pt x="691358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334BF-59CA-44B0-B662-5A937911CE76}">
      <dsp:nvSpPr>
        <dsp:cNvPr id="0" name=""/>
        <dsp:cNvSpPr/>
      </dsp:nvSpPr>
      <dsp:spPr>
        <a:xfrm>
          <a:off x="1382758" y="3281198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sp:txBody>
      <dsp:txXfrm>
        <a:off x="1403526" y="3301966"/>
        <a:ext cx="1022091" cy="667549"/>
      </dsp:txXfrm>
    </dsp:sp>
    <dsp:sp modelId="{9B289667-540B-4A9D-81DA-AEF8D221C781}">
      <dsp:nvSpPr>
        <dsp:cNvPr id="0" name=""/>
        <dsp:cNvSpPr/>
      </dsp:nvSpPr>
      <dsp:spPr>
        <a:xfrm>
          <a:off x="2729915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506700" y="141817"/>
              </a:lnTo>
              <a:lnTo>
                <a:pt x="150670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43A05-67A4-4C6E-8088-E04A9278E22F}">
      <dsp:nvSpPr>
        <dsp:cNvPr id="0" name=""/>
        <dsp:cNvSpPr/>
      </dsp:nvSpPr>
      <dsp:spPr>
        <a:xfrm>
          <a:off x="3704802" y="2288479"/>
          <a:ext cx="1063627" cy="709085"/>
        </a:xfrm>
        <a:prstGeom prst="roundRect">
          <a:avLst>
            <a:gd name="adj" fmla="val 10000"/>
          </a:avLst>
        </a:prstGeom>
        <a:solidFill>
          <a:srgbClr val="FFCC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strike="noStrike" kern="1200" dirty="0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sp:txBody>
      <dsp:txXfrm>
        <a:off x="3725570" y="2309247"/>
        <a:ext cx="1022091" cy="667549"/>
      </dsp:txXfrm>
    </dsp:sp>
    <dsp:sp modelId="{55F2097F-2D77-462F-977C-2DE6C7624856}">
      <dsp:nvSpPr>
        <dsp:cNvPr id="0" name=""/>
        <dsp:cNvSpPr/>
      </dsp:nvSpPr>
      <dsp:spPr>
        <a:xfrm>
          <a:off x="3361053" y="2997564"/>
          <a:ext cx="875562" cy="283634"/>
        </a:xfrm>
        <a:custGeom>
          <a:avLst/>
          <a:gdLst/>
          <a:ahLst/>
          <a:cxnLst/>
          <a:rect l="0" t="0" r="0" b="0"/>
          <a:pathLst>
            <a:path>
              <a:moveTo>
                <a:pt x="875562" y="0"/>
              </a:moveTo>
              <a:lnTo>
                <a:pt x="875562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863EE-9E46-4C3A-8D35-5D5D5A2CB9FE}">
      <dsp:nvSpPr>
        <dsp:cNvPr id="0" name=""/>
        <dsp:cNvSpPr/>
      </dsp:nvSpPr>
      <dsp:spPr>
        <a:xfrm>
          <a:off x="2765475" y="3281198"/>
          <a:ext cx="1191156" cy="709085"/>
        </a:xfrm>
        <a:prstGeom prst="roundRect">
          <a:avLst>
            <a:gd name="adj" fmla="val 10000"/>
          </a:avLst>
        </a:prstGeom>
        <a:solidFill>
          <a:srgbClr val="FFCC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strike="noStrike" kern="1200" dirty="0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sp:txBody>
      <dsp:txXfrm>
        <a:off x="2786243" y="3301966"/>
        <a:ext cx="1149620" cy="667549"/>
      </dsp:txXfrm>
    </dsp:sp>
    <dsp:sp modelId="{25141F7D-F54B-4D88-8818-34E6D977BA79}">
      <dsp:nvSpPr>
        <dsp:cNvPr id="0" name=""/>
        <dsp:cNvSpPr/>
      </dsp:nvSpPr>
      <dsp:spPr>
        <a:xfrm>
          <a:off x="4236616" y="2997564"/>
          <a:ext cx="755122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755122" y="141817"/>
              </a:lnTo>
              <a:lnTo>
                <a:pt x="755122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EFAFF-2E8A-4A2A-AF81-C95D72A8068D}">
      <dsp:nvSpPr>
        <dsp:cNvPr id="0" name=""/>
        <dsp:cNvSpPr/>
      </dsp:nvSpPr>
      <dsp:spPr>
        <a:xfrm>
          <a:off x="4275720" y="3281198"/>
          <a:ext cx="1432036" cy="709085"/>
        </a:xfrm>
        <a:prstGeom prst="roundRect">
          <a:avLst>
            <a:gd name="adj" fmla="val 10000"/>
          </a:avLst>
        </a:prstGeom>
        <a:solidFill>
          <a:srgbClr val="FFCC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strike="noStrike" kern="1200" dirty="0" err="1">
              <a:solidFill>
                <a:schemeClr val="bg2">
                  <a:lumMod val="75000"/>
                </a:schemeClr>
              </a:solidFill>
              <a:effectLst/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strike="noStrike" kern="1200" dirty="0">
            <a:solidFill>
              <a:schemeClr val="bg2">
                <a:lumMod val="75000"/>
              </a:schemeClr>
            </a:solidFill>
            <a:effectLst/>
            <a:latin typeface="Wix Madefor Text" panose="020B0503020203020203" pitchFamily="34" charset="0"/>
            <a:cs typeface="Wix Madefor Text" panose="020B0503020203020203" pitchFamily="34" charset="0"/>
          </a:endParaRPr>
        </a:p>
      </dsp:txBody>
      <dsp:txXfrm>
        <a:off x="4296488" y="3301966"/>
        <a:ext cx="1390500" cy="667549"/>
      </dsp:txXfrm>
    </dsp:sp>
    <dsp:sp modelId="{CA7A199D-3B40-42B5-B311-4129839D79CD}">
      <dsp:nvSpPr>
        <dsp:cNvPr id="0" name=""/>
        <dsp:cNvSpPr/>
      </dsp:nvSpPr>
      <dsp:spPr>
        <a:xfrm>
          <a:off x="5201556" y="1012126"/>
          <a:ext cx="1363777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363777" y="141817"/>
              </a:lnTo>
              <a:lnTo>
                <a:pt x="1363777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DD194-E3D3-4A21-9AC8-59D5D03E85A9}">
      <dsp:nvSpPr>
        <dsp:cNvPr id="0" name=""/>
        <dsp:cNvSpPr/>
      </dsp:nvSpPr>
      <dsp:spPr>
        <a:xfrm>
          <a:off x="6033519" y="1295760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sp:txBody>
      <dsp:txXfrm>
        <a:off x="6054287" y="1316528"/>
        <a:ext cx="1022091" cy="667549"/>
      </dsp:txXfrm>
    </dsp:sp>
    <dsp:sp modelId="{2B992741-8A6B-4BEF-BEAC-CE72966E8237}">
      <dsp:nvSpPr>
        <dsp:cNvPr id="0" name=""/>
        <dsp:cNvSpPr/>
      </dsp:nvSpPr>
      <dsp:spPr>
        <a:xfrm>
          <a:off x="6054898" y="2004845"/>
          <a:ext cx="510435" cy="260298"/>
        </a:xfrm>
        <a:custGeom>
          <a:avLst/>
          <a:gdLst/>
          <a:ahLst/>
          <a:cxnLst/>
          <a:rect l="0" t="0" r="0" b="0"/>
          <a:pathLst>
            <a:path>
              <a:moveTo>
                <a:pt x="510435" y="0"/>
              </a:moveTo>
              <a:lnTo>
                <a:pt x="510435" y="130149"/>
              </a:lnTo>
              <a:lnTo>
                <a:pt x="0" y="130149"/>
              </a:lnTo>
              <a:lnTo>
                <a:pt x="0" y="2602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FC1F-971A-42FC-BFDA-07FDEF25CAE0}">
      <dsp:nvSpPr>
        <dsp:cNvPr id="0" name=""/>
        <dsp:cNvSpPr/>
      </dsp:nvSpPr>
      <dsp:spPr>
        <a:xfrm>
          <a:off x="5523084" y="2265143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sp:txBody>
      <dsp:txXfrm>
        <a:off x="5543852" y="2285911"/>
        <a:ext cx="1022091" cy="667549"/>
      </dsp:txXfrm>
    </dsp:sp>
    <dsp:sp modelId="{69A97716-118A-401A-81F8-44E85CE708B8}">
      <dsp:nvSpPr>
        <dsp:cNvPr id="0" name=""/>
        <dsp:cNvSpPr/>
      </dsp:nvSpPr>
      <dsp:spPr>
        <a:xfrm>
          <a:off x="6565333" y="2004845"/>
          <a:ext cx="691294" cy="25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37"/>
              </a:lnTo>
              <a:lnTo>
                <a:pt x="691294" y="125937"/>
              </a:lnTo>
              <a:lnTo>
                <a:pt x="691294" y="251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C24E5-55DC-4F92-ABEE-B3CCB3562336}">
      <dsp:nvSpPr>
        <dsp:cNvPr id="0" name=""/>
        <dsp:cNvSpPr/>
      </dsp:nvSpPr>
      <dsp:spPr>
        <a:xfrm>
          <a:off x="6724814" y="2256719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sp:txBody>
      <dsp:txXfrm>
        <a:off x="6745582" y="2277487"/>
        <a:ext cx="1022091" cy="667549"/>
      </dsp:txXfrm>
    </dsp:sp>
    <dsp:sp modelId="{D955A977-4B82-4D3E-B8C5-615B99637F8C}">
      <dsp:nvSpPr>
        <dsp:cNvPr id="0" name=""/>
        <dsp:cNvSpPr/>
      </dsp:nvSpPr>
      <dsp:spPr>
        <a:xfrm>
          <a:off x="5201556" y="1012126"/>
          <a:ext cx="3874566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3874566" y="141817"/>
              </a:lnTo>
              <a:lnTo>
                <a:pt x="3874566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B80C-12E9-4501-9235-9DAA72ADD2BC}">
      <dsp:nvSpPr>
        <dsp:cNvPr id="0" name=""/>
        <dsp:cNvSpPr/>
      </dsp:nvSpPr>
      <dsp:spPr>
        <a:xfrm>
          <a:off x="8544309" y="1295760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sp:txBody>
      <dsp:txXfrm>
        <a:off x="8565077" y="1316528"/>
        <a:ext cx="1022091" cy="667549"/>
      </dsp:txXfrm>
    </dsp:sp>
    <dsp:sp modelId="{30999C39-75F7-435F-B632-21AD74489208}">
      <dsp:nvSpPr>
        <dsp:cNvPr id="0" name=""/>
        <dsp:cNvSpPr/>
      </dsp:nvSpPr>
      <dsp:spPr>
        <a:xfrm>
          <a:off x="8538235" y="2004845"/>
          <a:ext cx="537887" cy="274607"/>
        </a:xfrm>
        <a:custGeom>
          <a:avLst/>
          <a:gdLst/>
          <a:ahLst/>
          <a:cxnLst/>
          <a:rect l="0" t="0" r="0" b="0"/>
          <a:pathLst>
            <a:path>
              <a:moveTo>
                <a:pt x="537887" y="0"/>
              </a:moveTo>
              <a:lnTo>
                <a:pt x="537887" y="137303"/>
              </a:lnTo>
              <a:lnTo>
                <a:pt x="0" y="137303"/>
              </a:lnTo>
              <a:lnTo>
                <a:pt x="0" y="274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E0ACF2-FF27-445D-A5B3-28AFEAA0284B}">
      <dsp:nvSpPr>
        <dsp:cNvPr id="0" name=""/>
        <dsp:cNvSpPr/>
      </dsp:nvSpPr>
      <dsp:spPr>
        <a:xfrm>
          <a:off x="8006422" y="2279452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sp:txBody>
      <dsp:txXfrm>
        <a:off x="8027190" y="2300220"/>
        <a:ext cx="1022091" cy="667549"/>
      </dsp:txXfrm>
    </dsp:sp>
    <dsp:sp modelId="{DD94F610-124A-4C7C-B420-5D65D3293BDB}">
      <dsp:nvSpPr>
        <dsp:cNvPr id="0" name=""/>
        <dsp:cNvSpPr/>
      </dsp:nvSpPr>
      <dsp:spPr>
        <a:xfrm>
          <a:off x="9076123" y="2004845"/>
          <a:ext cx="664267" cy="26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90"/>
              </a:lnTo>
              <a:lnTo>
                <a:pt x="664267" y="132790"/>
              </a:lnTo>
              <a:lnTo>
                <a:pt x="664267" y="265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94FA1-9374-4710-9ADF-CE8152759BDB}">
      <dsp:nvSpPr>
        <dsp:cNvPr id="0" name=""/>
        <dsp:cNvSpPr/>
      </dsp:nvSpPr>
      <dsp:spPr>
        <a:xfrm>
          <a:off x="9208576" y="2270426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sp:txBody>
      <dsp:txXfrm>
        <a:off x="9229344" y="2291194"/>
        <a:ext cx="1022091" cy="667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A6509-0DAA-43AE-9B96-8E611103218E}">
      <dsp:nvSpPr>
        <dsp:cNvPr id="0" name=""/>
        <dsp:cNvSpPr/>
      </dsp:nvSpPr>
      <dsp:spPr>
        <a:xfrm>
          <a:off x="4363747" y="303040"/>
          <a:ext cx="1675618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 Review Ecosystem</a:t>
          </a:r>
        </a:p>
      </dsp:txBody>
      <dsp:txXfrm>
        <a:off x="4384515" y="323808"/>
        <a:ext cx="1634082" cy="667549"/>
      </dsp:txXfrm>
    </dsp:sp>
    <dsp:sp modelId="{606DEFDE-4DC5-4FE5-97BC-186F14A3FB93}">
      <dsp:nvSpPr>
        <dsp:cNvPr id="0" name=""/>
        <dsp:cNvSpPr/>
      </dsp:nvSpPr>
      <dsp:spPr>
        <a:xfrm>
          <a:off x="2729915" y="1012126"/>
          <a:ext cx="2471641" cy="283634"/>
        </a:xfrm>
        <a:custGeom>
          <a:avLst/>
          <a:gdLst/>
          <a:ahLst/>
          <a:cxnLst/>
          <a:rect l="0" t="0" r="0" b="0"/>
          <a:pathLst>
            <a:path>
              <a:moveTo>
                <a:pt x="2471641" y="0"/>
              </a:moveTo>
              <a:lnTo>
                <a:pt x="2471641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3D07C-5664-4495-B8C9-FAD9ABB35E6C}">
      <dsp:nvSpPr>
        <dsp:cNvPr id="0" name=""/>
        <dsp:cNvSpPr/>
      </dsp:nvSpPr>
      <dsp:spPr>
        <a:xfrm>
          <a:off x="2198101" y="1295760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Platform</a:t>
          </a:r>
        </a:p>
      </dsp:txBody>
      <dsp:txXfrm>
        <a:off x="2218869" y="1316528"/>
        <a:ext cx="1022091" cy="667549"/>
      </dsp:txXfrm>
    </dsp:sp>
    <dsp:sp modelId="{9AEC0CB4-03F4-4539-B50F-263C20449117}">
      <dsp:nvSpPr>
        <dsp:cNvPr id="0" name=""/>
        <dsp:cNvSpPr/>
      </dsp:nvSpPr>
      <dsp:spPr>
        <a:xfrm>
          <a:off x="1223214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1506700" y="0"/>
              </a:moveTo>
              <a:lnTo>
                <a:pt x="1506700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694B6-67B4-4836-81E5-6D01025016A7}">
      <dsp:nvSpPr>
        <dsp:cNvPr id="0" name=""/>
        <dsp:cNvSpPr/>
      </dsp:nvSpPr>
      <dsp:spPr>
        <a:xfrm>
          <a:off x="691400" y="2288479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Facebook</a:t>
          </a:r>
        </a:p>
      </dsp:txBody>
      <dsp:txXfrm>
        <a:off x="712168" y="2309247"/>
        <a:ext cx="1022091" cy="667549"/>
      </dsp:txXfrm>
    </dsp:sp>
    <dsp:sp modelId="{FBDDEBB4-A10F-4B60-8D1A-42714980D41A}">
      <dsp:nvSpPr>
        <dsp:cNvPr id="0" name=""/>
        <dsp:cNvSpPr/>
      </dsp:nvSpPr>
      <dsp:spPr>
        <a:xfrm>
          <a:off x="531856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691358" y="0"/>
              </a:moveTo>
              <a:lnTo>
                <a:pt x="691358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06355-D391-483D-B11D-FE0C7C4ECDF7}">
      <dsp:nvSpPr>
        <dsp:cNvPr id="0" name=""/>
        <dsp:cNvSpPr/>
      </dsp:nvSpPr>
      <dsp:spPr>
        <a:xfrm>
          <a:off x="42" y="3281198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Pages</a:t>
          </a:r>
        </a:p>
      </dsp:txBody>
      <dsp:txXfrm>
        <a:off x="20810" y="3301966"/>
        <a:ext cx="1022091" cy="667549"/>
      </dsp:txXfrm>
    </dsp:sp>
    <dsp:sp modelId="{49452014-2E98-423D-8422-6B3C15C7BF7E}">
      <dsp:nvSpPr>
        <dsp:cNvPr id="0" name=""/>
        <dsp:cNvSpPr/>
      </dsp:nvSpPr>
      <dsp:spPr>
        <a:xfrm>
          <a:off x="1223214" y="2997564"/>
          <a:ext cx="691358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691358" y="141817"/>
              </a:lnTo>
              <a:lnTo>
                <a:pt x="691358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334BF-59CA-44B0-B662-5A937911CE76}">
      <dsp:nvSpPr>
        <dsp:cNvPr id="0" name=""/>
        <dsp:cNvSpPr/>
      </dsp:nvSpPr>
      <dsp:spPr>
        <a:xfrm>
          <a:off x="1382758" y="3281198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Groups</a:t>
          </a:r>
        </a:p>
      </dsp:txBody>
      <dsp:txXfrm>
        <a:off x="1403526" y="3301966"/>
        <a:ext cx="1022091" cy="667549"/>
      </dsp:txXfrm>
    </dsp:sp>
    <dsp:sp modelId="{9B289667-540B-4A9D-81DA-AEF8D221C781}">
      <dsp:nvSpPr>
        <dsp:cNvPr id="0" name=""/>
        <dsp:cNvSpPr/>
      </dsp:nvSpPr>
      <dsp:spPr>
        <a:xfrm>
          <a:off x="2729915" y="2004845"/>
          <a:ext cx="1506700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506700" y="141817"/>
              </a:lnTo>
              <a:lnTo>
                <a:pt x="150670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43A05-67A4-4C6E-8088-E04A9278E22F}">
      <dsp:nvSpPr>
        <dsp:cNvPr id="0" name=""/>
        <dsp:cNvSpPr/>
      </dsp:nvSpPr>
      <dsp:spPr>
        <a:xfrm>
          <a:off x="3704802" y="2288479"/>
          <a:ext cx="1063627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Apps</a:t>
          </a:r>
        </a:p>
      </dsp:txBody>
      <dsp:txXfrm>
        <a:off x="3725570" y="2309247"/>
        <a:ext cx="1022091" cy="667549"/>
      </dsp:txXfrm>
    </dsp:sp>
    <dsp:sp modelId="{55F2097F-2D77-462F-977C-2DE6C7624856}">
      <dsp:nvSpPr>
        <dsp:cNvPr id="0" name=""/>
        <dsp:cNvSpPr/>
      </dsp:nvSpPr>
      <dsp:spPr>
        <a:xfrm>
          <a:off x="3361053" y="2997564"/>
          <a:ext cx="875562" cy="283634"/>
        </a:xfrm>
        <a:custGeom>
          <a:avLst/>
          <a:gdLst/>
          <a:ahLst/>
          <a:cxnLst/>
          <a:rect l="0" t="0" r="0" b="0"/>
          <a:pathLst>
            <a:path>
              <a:moveTo>
                <a:pt x="875562" y="0"/>
              </a:moveTo>
              <a:lnTo>
                <a:pt x="875562" y="141817"/>
              </a:lnTo>
              <a:lnTo>
                <a:pt x="0" y="141817"/>
              </a:lnTo>
              <a:lnTo>
                <a:pt x="0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863EE-9E46-4C3A-8D35-5D5D5A2CB9FE}">
      <dsp:nvSpPr>
        <dsp:cNvPr id="0" name=""/>
        <dsp:cNvSpPr/>
      </dsp:nvSpPr>
      <dsp:spPr>
        <a:xfrm>
          <a:off x="2765475" y="3281198"/>
          <a:ext cx="1191156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FoodPanda</a:t>
          </a:r>
        </a:p>
      </dsp:txBody>
      <dsp:txXfrm>
        <a:off x="2786243" y="3301966"/>
        <a:ext cx="1149620" cy="667549"/>
      </dsp:txXfrm>
    </dsp:sp>
    <dsp:sp modelId="{25141F7D-F54B-4D88-8818-34E6D977BA79}">
      <dsp:nvSpPr>
        <dsp:cNvPr id="0" name=""/>
        <dsp:cNvSpPr/>
      </dsp:nvSpPr>
      <dsp:spPr>
        <a:xfrm>
          <a:off x="4236616" y="2997564"/>
          <a:ext cx="755122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755122" y="141817"/>
              </a:lnTo>
              <a:lnTo>
                <a:pt x="755122" y="2836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EFAFF-2E8A-4A2A-AF81-C95D72A8068D}">
      <dsp:nvSpPr>
        <dsp:cNvPr id="0" name=""/>
        <dsp:cNvSpPr/>
      </dsp:nvSpPr>
      <dsp:spPr>
        <a:xfrm>
          <a:off x="4275720" y="3281198"/>
          <a:ext cx="1432036" cy="7090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tx2">
                  <a:lumMod val="20000"/>
                  <a:lumOff val="8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Hungrynaki</a:t>
          </a:r>
          <a:endParaRPr lang="en-US" sz="1400" b="1" kern="1200" dirty="0">
            <a:solidFill>
              <a:schemeClr val="tx2">
                <a:lumMod val="20000"/>
                <a:lumOff val="80000"/>
              </a:schemeClr>
            </a:solidFill>
            <a:latin typeface="Wix Madefor Text" panose="020B0503020203020203" pitchFamily="34" charset="0"/>
            <a:cs typeface="Wix Madefor Text" panose="020B0503020203020203" pitchFamily="34" charset="0"/>
          </a:endParaRPr>
        </a:p>
      </dsp:txBody>
      <dsp:txXfrm>
        <a:off x="4296488" y="3301966"/>
        <a:ext cx="1390500" cy="667549"/>
      </dsp:txXfrm>
    </dsp:sp>
    <dsp:sp modelId="{CA7A199D-3B40-42B5-B311-4129839D79CD}">
      <dsp:nvSpPr>
        <dsp:cNvPr id="0" name=""/>
        <dsp:cNvSpPr/>
      </dsp:nvSpPr>
      <dsp:spPr>
        <a:xfrm>
          <a:off x="5201556" y="1012126"/>
          <a:ext cx="1363777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1363777" y="141817"/>
              </a:lnTo>
              <a:lnTo>
                <a:pt x="1363777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DD194-E3D3-4A21-9AC8-59D5D03E85A9}">
      <dsp:nvSpPr>
        <dsp:cNvPr id="0" name=""/>
        <dsp:cNvSpPr/>
      </dsp:nvSpPr>
      <dsp:spPr>
        <a:xfrm>
          <a:off x="6033519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Language</a:t>
          </a:r>
        </a:p>
      </dsp:txBody>
      <dsp:txXfrm>
        <a:off x="6054287" y="1316528"/>
        <a:ext cx="1022091" cy="667549"/>
      </dsp:txXfrm>
    </dsp:sp>
    <dsp:sp modelId="{2B992741-8A6B-4BEF-BEAC-CE72966E8237}">
      <dsp:nvSpPr>
        <dsp:cNvPr id="0" name=""/>
        <dsp:cNvSpPr/>
      </dsp:nvSpPr>
      <dsp:spPr>
        <a:xfrm>
          <a:off x="6054898" y="2004845"/>
          <a:ext cx="510435" cy="260298"/>
        </a:xfrm>
        <a:custGeom>
          <a:avLst/>
          <a:gdLst/>
          <a:ahLst/>
          <a:cxnLst/>
          <a:rect l="0" t="0" r="0" b="0"/>
          <a:pathLst>
            <a:path>
              <a:moveTo>
                <a:pt x="510435" y="0"/>
              </a:moveTo>
              <a:lnTo>
                <a:pt x="510435" y="130149"/>
              </a:lnTo>
              <a:lnTo>
                <a:pt x="0" y="130149"/>
              </a:lnTo>
              <a:lnTo>
                <a:pt x="0" y="2602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1FC1F-971A-42FC-BFDA-07FDEF25CAE0}">
      <dsp:nvSpPr>
        <dsp:cNvPr id="0" name=""/>
        <dsp:cNvSpPr/>
      </dsp:nvSpPr>
      <dsp:spPr>
        <a:xfrm>
          <a:off x="5523084" y="2265143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Bangla</a:t>
          </a:r>
        </a:p>
      </dsp:txBody>
      <dsp:txXfrm>
        <a:off x="5543852" y="2285911"/>
        <a:ext cx="1022091" cy="667549"/>
      </dsp:txXfrm>
    </dsp:sp>
    <dsp:sp modelId="{69A97716-118A-401A-81F8-44E85CE708B8}">
      <dsp:nvSpPr>
        <dsp:cNvPr id="0" name=""/>
        <dsp:cNvSpPr/>
      </dsp:nvSpPr>
      <dsp:spPr>
        <a:xfrm>
          <a:off x="6565333" y="2004845"/>
          <a:ext cx="691294" cy="25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37"/>
              </a:lnTo>
              <a:lnTo>
                <a:pt x="691294" y="125937"/>
              </a:lnTo>
              <a:lnTo>
                <a:pt x="691294" y="251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C24E5-55DC-4F92-ABEE-B3CCB3562336}">
      <dsp:nvSpPr>
        <dsp:cNvPr id="0" name=""/>
        <dsp:cNvSpPr/>
      </dsp:nvSpPr>
      <dsp:spPr>
        <a:xfrm>
          <a:off x="6724814" y="2256719"/>
          <a:ext cx="1063627" cy="709085"/>
        </a:xfrm>
        <a:prstGeom prst="roundRect">
          <a:avLst>
            <a:gd name="adj" fmla="val 10000"/>
          </a:avLst>
        </a:prstGeom>
        <a:solidFill>
          <a:srgbClr val="FFCC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75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English</a:t>
          </a:r>
        </a:p>
      </dsp:txBody>
      <dsp:txXfrm>
        <a:off x="6745582" y="2277487"/>
        <a:ext cx="1022091" cy="667549"/>
      </dsp:txXfrm>
    </dsp:sp>
    <dsp:sp modelId="{D955A977-4B82-4D3E-B8C5-615B99637F8C}">
      <dsp:nvSpPr>
        <dsp:cNvPr id="0" name=""/>
        <dsp:cNvSpPr/>
      </dsp:nvSpPr>
      <dsp:spPr>
        <a:xfrm>
          <a:off x="5201556" y="1012126"/>
          <a:ext cx="3874566" cy="28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17"/>
              </a:lnTo>
              <a:lnTo>
                <a:pt x="3874566" y="141817"/>
              </a:lnTo>
              <a:lnTo>
                <a:pt x="3874566" y="2836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8B80C-12E9-4501-9235-9DAA72ADD2BC}">
      <dsp:nvSpPr>
        <dsp:cNvPr id="0" name=""/>
        <dsp:cNvSpPr/>
      </dsp:nvSpPr>
      <dsp:spPr>
        <a:xfrm>
          <a:off x="8544309" y="1295760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Content</a:t>
          </a:r>
        </a:p>
      </dsp:txBody>
      <dsp:txXfrm>
        <a:off x="8565077" y="1316528"/>
        <a:ext cx="1022091" cy="667549"/>
      </dsp:txXfrm>
    </dsp:sp>
    <dsp:sp modelId="{30999C39-75F7-435F-B632-21AD74489208}">
      <dsp:nvSpPr>
        <dsp:cNvPr id="0" name=""/>
        <dsp:cNvSpPr/>
      </dsp:nvSpPr>
      <dsp:spPr>
        <a:xfrm>
          <a:off x="8538235" y="2004845"/>
          <a:ext cx="537887" cy="274607"/>
        </a:xfrm>
        <a:custGeom>
          <a:avLst/>
          <a:gdLst/>
          <a:ahLst/>
          <a:cxnLst/>
          <a:rect l="0" t="0" r="0" b="0"/>
          <a:pathLst>
            <a:path>
              <a:moveTo>
                <a:pt x="537887" y="0"/>
              </a:moveTo>
              <a:lnTo>
                <a:pt x="537887" y="137303"/>
              </a:lnTo>
              <a:lnTo>
                <a:pt x="0" y="137303"/>
              </a:lnTo>
              <a:lnTo>
                <a:pt x="0" y="2746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E0ACF2-FF27-445D-A5B3-28AFEAA0284B}">
      <dsp:nvSpPr>
        <dsp:cNvPr id="0" name=""/>
        <dsp:cNvSpPr/>
      </dsp:nvSpPr>
      <dsp:spPr>
        <a:xfrm>
          <a:off x="8006422" y="2279452"/>
          <a:ext cx="1063627" cy="7090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Video</a:t>
          </a:r>
        </a:p>
      </dsp:txBody>
      <dsp:txXfrm>
        <a:off x="8027190" y="2300220"/>
        <a:ext cx="1022091" cy="667549"/>
      </dsp:txXfrm>
    </dsp:sp>
    <dsp:sp modelId="{DD94F610-124A-4C7C-B420-5D65D3293BDB}">
      <dsp:nvSpPr>
        <dsp:cNvPr id="0" name=""/>
        <dsp:cNvSpPr/>
      </dsp:nvSpPr>
      <dsp:spPr>
        <a:xfrm>
          <a:off x="9076123" y="2004845"/>
          <a:ext cx="664267" cy="265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90"/>
              </a:lnTo>
              <a:lnTo>
                <a:pt x="664267" y="132790"/>
              </a:lnTo>
              <a:lnTo>
                <a:pt x="664267" y="265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94FA1-9374-4710-9ADF-CE8152759BDB}">
      <dsp:nvSpPr>
        <dsp:cNvPr id="0" name=""/>
        <dsp:cNvSpPr/>
      </dsp:nvSpPr>
      <dsp:spPr>
        <a:xfrm>
          <a:off x="9208576" y="2270426"/>
          <a:ext cx="1063627" cy="709085"/>
        </a:xfrm>
        <a:prstGeom prst="roundRect">
          <a:avLst>
            <a:gd name="adj" fmla="val 10000"/>
          </a:avLst>
        </a:prstGeom>
        <a:solidFill>
          <a:srgbClr val="FFCC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75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rPr>
            <a:t>Others</a:t>
          </a:r>
        </a:p>
      </dsp:txBody>
      <dsp:txXfrm>
        <a:off x="9229344" y="2291194"/>
        <a:ext cx="1022091" cy="667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1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5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3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6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9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2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6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4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A1E35-4980-46B3-9953-CC0206664AF6}" type="datetimeFigureOut">
              <a:rPr lang="en-US" smtClean="0"/>
              <a:t>20-May-23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5E22-B6BA-450F-B5AB-990B3D5E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i.org/10.1007/978-981-16-0733-2_3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38032/jea.2021.03.00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i.org/10.1109/ICASERT.2019.89346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hyperlink" Target="https://stories.hypescout.co/story/bangladeshi-top-food-vloggers-and-influencers-772c5c2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s.crowdtan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hitblast/avro.py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ryptexcode/sentnob-sentiment-analysis-in-noisy-bangla-texts" TargetMode="External"/><Relationship Id="rId7" Type="http://schemas.microsoft.com/office/2007/relationships/hdphoto" Target="../media/hdphoto4.wdp"/><Relationship Id="rId2" Type="http://schemas.openxmlformats.org/officeDocument/2006/relationships/hyperlink" Target="https://github.com/csebuetnlp/banglaber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github.com/eftekhar-hossain/Bengali-Restaurant-Reviews/" TargetMode="External"/><Relationship Id="rId4" Type="http://schemas.openxmlformats.org/officeDocument/2006/relationships/hyperlink" Target="https://doi.org/10.3390/data302001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bout.fb.com/news/2021/01/how-does-news-feed-predict-what-you-want-to-se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reportal.com/reports/digital-2023-bangladesh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eportal.com/reports/digital-2023-bangladesh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032/jea.2021.03.001" TargetMode="External"/><Relationship Id="rId2" Type="http://schemas.openxmlformats.org/officeDocument/2006/relationships/hyperlink" Target="https://doi.org/10.1109/ICMLA.2019.001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032/jea.2021.03.001" TargetMode="External"/><Relationship Id="rId2" Type="http://schemas.openxmlformats.org/officeDocument/2006/relationships/hyperlink" Target="https://doi.org/10.1109/ICMLA.2019.0010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032/jea.2021.03.001" TargetMode="External"/><Relationship Id="rId2" Type="http://schemas.openxmlformats.org/officeDocument/2006/relationships/hyperlink" Target="https://doi.org/10.1109/ICMLA.2019.0010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8032/jea.2021.03.001" TargetMode="External"/><Relationship Id="rId2" Type="http://schemas.openxmlformats.org/officeDocument/2006/relationships/hyperlink" Target="https://doi.org/10.1109/ICASERT.2019.893465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981-16-0733-2_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C6-AD55-4D6D-8C62-D068DB3C9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588" y="1122363"/>
            <a:ext cx="9522824" cy="23876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Interaction and NLP Based Sentiment Analysis of Bangla Food Review in Social Media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01FF3-5481-40CB-8D59-1251F2110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220" y="3976501"/>
            <a:ext cx="10195561" cy="2102081"/>
          </a:xfrm>
        </p:spPr>
        <p:txBody>
          <a:bodyPr numCol="2">
            <a:normAutofit fontScale="92500" lnSpcReduction="20000"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Group Member(s)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Ataf Fazledin Ahamed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S201705066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Department of CSE, BUET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Supervisor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Dr. Sadia Sharmin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Associate Professor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Department of CSE, BUET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6E51A7-E2FC-4B61-9A4C-A5C9EDEB7BA8}"/>
              </a:ext>
            </a:extLst>
          </p:cNvPr>
          <p:cNvSpPr/>
          <p:nvPr/>
        </p:nvSpPr>
        <p:spPr>
          <a:xfrm>
            <a:off x="603068" y="1267631"/>
            <a:ext cx="10977151" cy="1520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Food Review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3561-8750-4993-A58A-87CDCBF74490}"/>
              </a:ext>
            </a:extLst>
          </p:cNvPr>
          <p:cNvSpPr txBox="1"/>
          <p:nvPr/>
        </p:nvSpPr>
        <p:spPr>
          <a:xfrm>
            <a:off x="603068" y="1238108"/>
            <a:ext cx="10981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Techniques on Food Reviews Using Machine Learning</a:t>
            </a:r>
          </a:p>
          <a:p>
            <a:pPr algn="l">
              <a:lnSpc>
                <a:spcPct val="150000"/>
              </a:lnSpc>
            </a:pP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Shilpa Gite, et al.</a:t>
            </a:r>
          </a:p>
          <a:p>
            <a:pPr algn="l"/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2021 Proceedings of Second International Conference on Computing, Communications, and Cyber-Security</a:t>
            </a:r>
          </a:p>
          <a:p>
            <a:pPr algn="l"/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pPr algn="l"/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https://doi.org/10.1007/978-981-16-0733-2_36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pic>
        <p:nvPicPr>
          <p:cNvPr id="1026" name="Picture 2" descr="Zomato Logo and symbol, meaning, history, PNG">
            <a:extLst>
              <a:ext uri="{FF2B5EF4-FFF2-40B4-BE49-F238E27FC236}">
                <a16:creationId xmlns:a16="http://schemas.microsoft.com/office/drawing/2014/main" id="{53B82D92-D787-4F7E-8442-81BA42C2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77" y="3326811"/>
            <a:ext cx="3403689" cy="19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A91560-6798-4FEB-8ED2-201F7572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4069761"/>
            <a:ext cx="3033543" cy="9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Food Review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F7076-25B6-458E-9684-4EF8BBE0CED3}"/>
              </a:ext>
            </a:extLst>
          </p:cNvPr>
          <p:cNvSpPr/>
          <p:nvPr/>
        </p:nvSpPr>
        <p:spPr>
          <a:xfrm>
            <a:off x="603068" y="1267631"/>
            <a:ext cx="10977151" cy="1520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79ED-C74F-4C40-8084-50BA709B77E3}"/>
              </a:ext>
            </a:extLst>
          </p:cNvPr>
          <p:cNvSpPr txBox="1"/>
          <p:nvPr/>
        </p:nvSpPr>
        <p:spPr>
          <a:xfrm>
            <a:off x="603067" y="1248786"/>
            <a:ext cx="1097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b="1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on Food Review using Machine Learning Approach</a:t>
            </a:r>
          </a:p>
          <a:p>
            <a:pPr>
              <a:lnSpc>
                <a:spcPct val="150000"/>
              </a:lnSpc>
            </a:pPr>
            <a:r>
              <a:rPr lang="en-US" sz="1400" i="0" dirty="0" err="1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Nourin</a:t>
            </a:r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 Islam, et 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al.</a:t>
            </a:r>
            <a:endParaRPr lang="en-US" sz="1400" i="0" dirty="0">
              <a:effectLst/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2021 Journal of Engineering Advancements Vol. 02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https://doi.org/10.38032/jea.2021.03.001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813D26-59A7-4E28-AC1A-7ED1C752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26" y="3407401"/>
            <a:ext cx="3276600" cy="13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6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Food Review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F7076-25B6-458E-9684-4EF8BBE0CED3}"/>
              </a:ext>
            </a:extLst>
          </p:cNvPr>
          <p:cNvSpPr/>
          <p:nvPr/>
        </p:nvSpPr>
        <p:spPr>
          <a:xfrm>
            <a:off x="603068" y="1267631"/>
            <a:ext cx="10977151" cy="1902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46684-9C1D-481D-B1F6-221881456417}"/>
              </a:ext>
            </a:extLst>
          </p:cNvPr>
          <p:cNvSpPr txBox="1"/>
          <p:nvPr/>
        </p:nvSpPr>
        <p:spPr>
          <a:xfrm>
            <a:off x="607423" y="1223483"/>
            <a:ext cx="1098150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of Bengali Texts on Online Restaurant Reviews Using Multinomial Naive Bayes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Omar Sharif, et al.</a:t>
            </a: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2019 1st International Conference on Advances in Science, Engineering and Robotics Technology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https://doi.org/10.1109/ICASERT.2019.8934655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pic>
        <p:nvPicPr>
          <p:cNvPr id="8" name="Picture 2" descr="SUST Bangla Research Team - Official Website">
            <a:extLst>
              <a:ext uri="{FF2B5EF4-FFF2-40B4-BE49-F238E27FC236}">
                <a16:creationId xmlns:a16="http://schemas.microsoft.com/office/drawing/2014/main" id="{1B9FF96E-5354-4402-BBB4-561E9D1B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90" y="4193078"/>
            <a:ext cx="788667" cy="7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B88A28C-442F-4A01-B99A-8593F83F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43" y="3925053"/>
            <a:ext cx="3276600" cy="13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31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67314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871177-D482-4F8A-B928-CD7C85A0301A}"/>
              </a:ext>
            </a:extLst>
          </p:cNvPr>
          <p:cNvGrpSpPr/>
          <p:nvPr/>
        </p:nvGrpSpPr>
        <p:grpSpPr>
          <a:xfrm>
            <a:off x="1663335" y="2243108"/>
            <a:ext cx="2394858" cy="2699660"/>
            <a:chOff x="1950718" y="2247995"/>
            <a:chExt cx="2394858" cy="26996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96487F-37A6-4F4B-BEA3-A65B30876206}"/>
                </a:ext>
              </a:extLst>
            </p:cNvPr>
            <p:cNvGrpSpPr/>
            <p:nvPr/>
          </p:nvGrpSpPr>
          <p:grpSpPr>
            <a:xfrm>
              <a:off x="1950718" y="2247995"/>
              <a:ext cx="2394858" cy="2699660"/>
              <a:chOff x="1602375" y="2371108"/>
              <a:chExt cx="2394858" cy="269966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0D0F2CF-680E-472F-A2F8-A60EDEA89A43}"/>
                  </a:ext>
                </a:extLst>
              </p:cNvPr>
              <p:cNvSpPr/>
              <p:nvPr/>
            </p:nvSpPr>
            <p:spPr>
              <a:xfrm>
                <a:off x="1602375" y="2371110"/>
                <a:ext cx="2394858" cy="2699658"/>
              </a:xfrm>
              <a:prstGeom prst="roundRect">
                <a:avLst>
                  <a:gd name="adj" fmla="val 1121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659A9FDF-32FC-4D5C-A701-EDA4119E19B6}"/>
                  </a:ext>
                </a:extLst>
              </p:cNvPr>
              <p:cNvSpPr/>
              <p:nvPr/>
            </p:nvSpPr>
            <p:spPr>
              <a:xfrm>
                <a:off x="1602376" y="2371108"/>
                <a:ext cx="2394857" cy="703017"/>
              </a:xfrm>
              <a:prstGeom prst="round2SameRect">
                <a:avLst>
                  <a:gd name="adj1" fmla="val 35135"/>
                  <a:gd name="adj2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Wix Madefor Text" panose="020B0503020203020203" pitchFamily="34" charset="0"/>
                    <a:cs typeface="Wix Madefor Text" panose="020B0503020203020203" pitchFamily="34" charset="0"/>
                  </a:rPr>
                  <a:t>Language</a:t>
                </a:r>
              </a:p>
            </p:txBody>
          </p: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568D480-9B6C-4A4D-89D9-5BA9F7C3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55555" y="3604282"/>
              <a:ext cx="1189130" cy="48886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48A244-6CAA-43C3-906E-BAC004B83D11}"/>
              </a:ext>
            </a:extLst>
          </p:cNvPr>
          <p:cNvGrpSpPr/>
          <p:nvPr/>
        </p:nvGrpSpPr>
        <p:grpSpPr>
          <a:xfrm>
            <a:off x="4906326" y="2243108"/>
            <a:ext cx="2394858" cy="2699660"/>
            <a:chOff x="4846318" y="2247996"/>
            <a:chExt cx="2394858" cy="26996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C74465-DDC3-4DF1-94BB-A69D2BC40DE9}"/>
                </a:ext>
              </a:extLst>
            </p:cNvPr>
            <p:cNvGrpSpPr/>
            <p:nvPr/>
          </p:nvGrpSpPr>
          <p:grpSpPr>
            <a:xfrm>
              <a:off x="4846318" y="2247996"/>
              <a:ext cx="2394858" cy="2699660"/>
              <a:chOff x="1602375" y="2371108"/>
              <a:chExt cx="2394858" cy="269966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1D5AB4-D9B5-4C39-8154-58D0C80C3834}"/>
                  </a:ext>
                </a:extLst>
              </p:cNvPr>
              <p:cNvSpPr/>
              <p:nvPr/>
            </p:nvSpPr>
            <p:spPr>
              <a:xfrm>
                <a:off x="1602375" y="2371110"/>
                <a:ext cx="2394858" cy="2699658"/>
              </a:xfrm>
              <a:prstGeom prst="roundRect">
                <a:avLst>
                  <a:gd name="adj" fmla="val 1121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F63E7978-4CF1-49AB-94F3-09F85413B373}"/>
                  </a:ext>
                </a:extLst>
              </p:cNvPr>
              <p:cNvSpPr/>
              <p:nvPr/>
            </p:nvSpPr>
            <p:spPr>
              <a:xfrm>
                <a:off x="1602376" y="2371108"/>
                <a:ext cx="2394857" cy="703017"/>
              </a:xfrm>
              <a:prstGeom prst="round2SameRect">
                <a:avLst>
                  <a:gd name="adj1" fmla="val 35135"/>
                  <a:gd name="adj2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Wix Madefor Text" panose="020B0503020203020203" pitchFamily="34" charset="0"/>
                    <a:cs typeface="Wix Madefor Text" panose="020B0503020203020203" pitchFamily="34" charset="0"/>
                  </a:rPr>
                  <a:t>Platform</a:t>
                </a:r>
              </a:p>
            </p:txBody>
          </p:sp>
        </p:grpSp>
        <p:pic>
          <p:nvPicPr>
            <p:cNvPr id="1028" name="Picture 4" descr="Facebook Logo and symbol, meaning, history, PNG, brand">
              <a:extLst>
                <a:ext uri="{FF2B5EF4-FFF2-40B4-BE49-F238E27FC236}">
                  <a16:creationId xmlns:a16="http://schemas.microsoft.com/office/drawing/2014/main" id="{0C0ADD75-F1E3-4028-927F-A4224A1B9F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3277" y1="38289" x2="14018" y2="55119"/>
                          <a14:foregroundMark x1="21125" y1="47686" x2="19200" y2="53576"/>
                          <a14:foregroundMark x1="31491" y1="48107" x2="30059" y2="56942"/>
                          <a14:foregroundMark x1="40079" y1="47826" x2="38944" y2="59187"/>
                          <a14:foregroundMark x1="60661" y1="49088" x2="60365" y2="60589"/>
                          <a14:foregroundMark x1="71619" y1="49088" x2="71422" y2="57924"/>
                          <a14:foregroundMark x1="81491" y1="43338" x2="81639" y2="51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" r="8871"/>
            <a:stretch/>
          </p:blipFill>
          <p:spPr bwMode="auto">
            <a:xfrm>
              <a:off x="4983477" y="3391004"/>
              <a:ext cx="2120540" cy="89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D7B1C2-DA23-461D-BC1B-0FCFD7876DF8}"/>
              </a:ext>
            </a:extLst>
          </p:cNvPr>
          <p:cNvGrpSpPr/>
          <p:nvPr/>
        </p:nvGrpSpPr>
        <p:grpSpPr>
          <a:xfrm>
            <a:off x="8149317" y="2243108"/>
            <a:ext cx="2394858" cy="2699660"/>
            <a:chOff x="7741918" y="2247996"/>
            <a:chExt cx="2394858" cy="26996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534C04-02E7-4C1C-B8B9-71D193245690}"/>
                </a:ext>
              </a:extLst>
            </p:cNvPr>
            <p:cNvGrpSpPr/>
            <p:nvPr/>
          </p:nvGrpSpPr>
          <p:grpSpPr>
            <a:xfrm>
              <a:off x="7741918" y="2247996"/>
              <a:ext cx="2394858" cy="2699660"/>
              <a:chOff x="1602375" y="2371108"/>
              <a:chExt cx="2394858" cy="269966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08B595-6990-4C54-992B-B529E2022C77}"/>
                  </a:ext>
                </a:extLst>
              </p:cNvPr>
              <p:cNvSpPr/>
              <p:nvPr/>
            </p:nvSpPr>
            <p:spPr>
              <a:xfrm>
                <a:off x="1602375" y="2371110"/>
                <a:ext cx="2394858" cy="2699658"/>
              </a:xfrm>
              <a:prstGeom prst="roundRect">
                <a:avLst>
                  <a:gd name="adj" fmla="val 1121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83379BF3-3FC3-45F6-B239-4632CE8ED7ED}"/>
                  </a:ext>
                </a:extLst>
              </p:cNvPr>
              <p:cNvSpPr/>
              <p:nvPr/>
            </p:nvSpPr>
            <p:spPr>
              <a:xfrm>
                <a:off x="1602376" y="2371108"/>
                <a:ext cx="2394857" cy="703017"/>
              </a:xfrm>
              <a:prstGeom prst="round2SameRect">
                <a:avLst>
                  <a:gd name="adj1" fmla="val 35135"/>
                  <a:gd name="adj2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Wix Madefor Text" panose="020B0503020203020203" pitchFamily="34" charset="0"/>
                    <a:cs typeface="Wix Madefor Text" panose="020B0503020203020203" pitchFamily="34" charset="0"/>
                  </a:rPr>
                  <a:t>Content</a:t>
                </a:r>
              </a:p>
            </p:txBody>
          </p:sp>
        </p:grpSp>
        <p:pic>
          <p:nvPicPr>
            <p:cNvPr id="1030" name="Picture 6" descr="Video, Play, Film, Player, Movie Solid Icon Vector Illustration Logo  Template. Suitable For Many Purposes. 5919290 Vector Art at Vecteezy">
              <a:extLst>
                <a:ext uri="{FF2B5EF4-FFF2-40B4-BE49-F238E27FC236}">
                  <a16:creationId xmlns:a16="http://schemas.microsoft.com/office/drawing/2014/main" id="{B0CF96A0-B842-498E-BDCA-63E285F6A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292" y1="37188" x2="32292" y2="37188"/>
                          <a14:foregroundMark x1="36458" y1="35677" x2="36458" y2="35677"/>
                          <a14:foregroundMark x1="44115" y1="34271" x2="44115" y2="34271"/>
                          <a14:foregroundMark x1="28490" y1="39740" x2="28490" y2="39740"/>
                          <a14:foregroundMark x1="29375" y1="43542" x2="29375" y2="43542"/>
                          <a14:foregroundMark x1="32135" y1="44427" x2="32135" y2="44427"/>
                          <a14:foregroundMark x1="39271" y1="44844" x2="39271" y2="44844"/>
                          <a14:foregroundMark x1="43854" y1="44948" x2="43854" y2="44948"/>
                          <a14:foregroundMark x1="48177" y1="31979" x2="48177" y2="31979"/>
                          <a14:foregroundMark x1="54635" y1="30625" x2="54635" y2="30625"/>
                          <a14:foregroundMark x1="59219" y1="29740" x2="59219" y2="29740"/>
                          <a14:foregroundMark x1="65938" y1="28177" x2="65938" y2="28177"/>
                          <a14:foregroundMark x1="69635" y1="26406" x2="69635" y2="26406"/>
                          <a14:foregroundMark x1="71771" y1="45573" x2="71771" y2="45573"/>
                          <a14:foregroundMark x1="69115" y1="43958" x2="69115" y2="43958"/>
                          <a14:foregroundMark x1="63021" y1="44323" x2="63021" y2="44323"/>
                          <a14:foregroundMark x1="55156" y1="45104" x2="55156" y2="45104"/>
                          <a14:foregroundMark x1="50938" y1="44427" x2="50938" y2="444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239" y="2872772"/>
              <a:ext cx="1932215" cy="193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649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Bangladeshi Top Food Vloggers &amp; Influencers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E56648-89F5-49E6-8EB7-75ED2B278B0B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3984A4-56FF-43B2-B0BA-55EED670E7DD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 HypeScout Stories: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Bangladeshi Top Food Vloggers and Influencers (hypescout.co)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00483-9EBE-478E-8AED-560DFFC90343}"/>
              </a:ext>
            </a:extLst>
          </p:cNvPr>
          <p:cNvGrpSpPr/>
          <p:nvPr/>
        </p:nvGrpSpPr>
        <p:grpSpPr>
          <a:xfrm>
            <a:off x="605246" y="1621688"/>
            <a:ext cx="10981509" cy="1130123"/>
            <a:chOff x="605246" y="1819913"/>
            <a:chExt cx="10694379" cy="11005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4815CC-C016-4593-BADB-5069A91DB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148" y="1819914"/>
              <a:ext cx="1956574" cy="11005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BADBD7-1281-4984-8F02-07B982EF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051" y="1819913"/>
              <a:ext cx="1956574" cy="11005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4D11E8-1AB5-4177-8F36-8EA48C77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97" y="1819914"/>
              <a:ext cx="1956574" cy="11005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8A0502-0273-477B-9BE8-9F4752DC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46" y="1819914"/>
              <a:ext cx="1956574" cy="11005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466B4-2A76-42CD-91AA-19ADBD76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599" y="1819913"/>
              <a:ext cx="1956574" cy="11005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C61DA3-8C45-40A8-BB06-4255BC6435BF}"/>
              </a:ext>
            </a:extLst>
          </p:cNvPr>
          <p:cNvSpPr txBox="1"/>
          <p:nvPr/>
        </p:nvSpPr>
        <p:spPr>
          <a:xfrm>
            <a:off x="605246" y="2876364"/>
            <a:ext cx="200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Rafsan The Chotobhai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A18FBD-3E6E-48EC-80BF-723FDC8B5638}"/>
              </a:ext>
            </a:extLst>
          </p:cNvPr>
          <p:cNvSpPr txBox="1"/>
          <p:nvPr/>
        </p:nvSpPr>
        <p:spPr>
          <a:xfrm>
            <a:off x="2848346" y="2876364"/>
            <a:ext cx="200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Khudalagse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D87189-285B-41B1-B350-7C0BC21BB0F6}"/>
              </a:ext>
            </a:extLst>
          </p:cNvPr>
          <p:cNvSpPr txBox="1"/>
          <p:nvPr/>
        </p:nvSpPr>
        <p:spPr>
          <a:xfrm>
            <a:off x="5091447" y="2876364"/>
            <a:ext cx="200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Petuk Couple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B4154F-4216-4DE6-9696-078A6EA651E7}"/>
              </a:ext>
            </a:extLst>
          </p:cNvPr>
          <p:cNvSpPr txBox="1"/>
          <p:nvPr/>
        </p:nvSpPr>
        <p:spPr>
          <a:xfrm>
            <a:off x="7334548" y="2876363"/>
            <a:ext cx="200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Zoltan BD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DC363-4C48-4637-B351-B1D18BDEF394}"/>
              </a:ext>
            </a:extLst>
          </p:cNvPr>
          <p:cNvSpPr txBox="1"/>
          <p:nvPr/>
        </p:nvSpPr>
        <p:spPr>
          <a:xfrm>
            <a:off x="9577648" y="2876364"/>
            <a:ext cx="200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Metroman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3AF5B5-BA8F-4932-B3DA-CFC7C02C5E59}"/>
              </a:ext>
            </a:extLst>
          </p:cNvPr>
          <p:cNvSpPr txBox="1"/>
          <p:nvPr/>
        </p:nvSpPr>
        <p:spPr>
          <a:xfrm>
            <a:off x="605246" y="3937233"/>
            <a:ext cx="20091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Followers:</a:t>
            </a:r>
          </a:p>
          <a:p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3.2 M</a:t>
            </a:r>
          </a:p>
          <a:p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Platform:</a:t>
            </a:r>
          </a:p>
          <a:p>
            <a:r>
              <a:rPr lang="en-US" b="1" dirty="0">
                <a:solidFill>
                  <a:schemeClr val="accent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</a:t>
            </a:r>
          </a:p>
          <a:p>
            <a:r>
              <a:rPr lang="en-US" b="1" dirty="0">
                <a:solidFill>
                  <a:srgbClr val="C00000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YouTube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887AB-A05B-49C6-8030-5BE9F50F0A34}"/>
              </a:ext>
            </a:extLst>
          </p:cNvPr>
          <p:cNvSpPr txBox="1"/>
          <p:nvPr/>
        </p:nvSpPr>
        <p:spPr>
          <a:xfrm>
            <a:off x="2848345" y="3937233"/>
            <a:ext cx="20091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Followers:</a:t>
            </a:r>
          </a:p>
          <a:p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1.5 M</a:t>
            </a:r>
          </a:p>
          <a:p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Platform:</a:t>
            </a:r>
          </a:p>
          <a:p>
            <a:r>
              <a:rPr lang="en-US" b="1" dirty="0">
                <a:solidFill>
                  <a:schemeClr val="accent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</a:t>
            </a:r>
          </a:p>
          <a:p>
            <a:r>
              <a:rPr lang="en-US" b="1" dirty="0">
                <a:solidFill>
                  <a:srgbClr val="C00000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YouTube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7901A-8135-4D15-BFCB-92CACE675BB9}"/>
              </a:ext>
            </a:extLst>
          </p:cNvPr>
          <p:cNvSpPr txBox="1"/>
          <p:nvPr/>
        </p:nvSpPr>
        <p:spPr>
          <a:xfrm>
            <a:off x="7334548" y="3937233"/>
            <a:ext cx="20091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Followers:</a:t>
            </a:r>
          </a:p>
          <a:p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672 K</a:t>
            </a:r>
          </a:p>
          <a:p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Platform:</a:t>
            </a:r>
          </a:p>
          <a:p>
            <a:r>
              <a:rPr lang="en-US" b="1" dirty="0">
                <a:solidFill>
                  <a:schemeClr val="accent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</a:t>
            </a:r>
          </a:p>
          <a:p>
            <a:r>
              <a:rPr lang="en-US" b="1" dirty="0">
                <a:solidFill>
                  <a:srgbClr val="C00000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YouTube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1FEBE-0D97-4313-B483-73986B3950AA}"/>
              </a:ext>
            </a:extLst>
          </p:cNvPr>
          <p:cNvSpPr txBox="1"/>
          <p:nvPr/>
        </p:nvSpPr>
        <p:spPr>
          <a:xfrm>
            <a:off x="9573295" y="3937233"/>
            <a:ext cx="20091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Followers:</a:t>
            </a:r>
          </a:p>
          <a:p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668 K</a:t>
            </a:r>
            <a:b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</a:br>
            <a:b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</a:b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Platform:</a:t>
            </a:r>
          </a:p>
          <a:p>
            <a:r>
              <a:rPr lang="en-US" b="1" dirty="0">
                <a:solidFill>
                  <a:schemeClr val="accent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</a:t>
            </a:r>
          </a:p>
          <a:p>
            <a:r>
              <a:rPr lang="en-US" b="1" dirty="0">
                <a:solidFill>
                  <a:srgbClr val="C00000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YouTube</a:t>
            </a:r>
          </a:p>
          <a:p>
            <a:r>
              <a:rPr lang="en-US" b="1" dirty="0">
                <a:solidFill>
                  <a:srgbClr val="CC3399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Instagram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B7EEE-5FFB-4124-A6BC-B314C21271CD}"/>
              </a:ext>
            </a:extLst>
          </p:cNvPr>
          <p:cNvSpPr txBox="1"/>
          <p:nvPr/>
        </p:nvSpPr>
        <p:spPr>
          <a:xfrm>
            <a:off x="5087092" y="3937233"/>
            <a:ext cx="20091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Followers:</a:t>
            </a:r>
          </a:p>
          <a:p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1.8 M</a:t>
            </a:r>
          </a:p>
          <a:p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Platform:</a:t>
            </a:r>
          </a:p>
          <a:p>
            <a:r>
              <a:rPr lang="en-US" b="1" dirty="0">
                <a:solidFill>
                  <a:schemeClr val="accent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</a:t>
            </a:r>
          </a:p>
          <a:p>
            <a:r>
              <a:rPr lang="en-US" b="1" dirty="0">
                <a:solidFill>
                  <a:srgbClr val="C00000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352468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3FD4B-3C61-452A-A763-3DCD95201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0" y="1402908"/>
            <a:ext cx="10981510" cy="3447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46F86C-62E6-4DF8-8449-2DAE78BD39CD}"/>
              </a:ext>
            </a:extLst>
          </p:cNvPr>
          <p:cNvSpPr txBox="1"/>
          <p:nvPr/>
        </p:nvSpPr>
        <p:spPr>
          <a:xfrm>
            <a:off x="600887" y="5085804"/>
            <a:ext cx="109815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Video Contents have a high interaction rate!</a:t>
            </a:r>
          </a:p>
        </p:txBody>
      </p:sp>
    </p:spTree>
    <p:extLst>
      <p:ext uri="{BB962C8B-B14F-4D97-AF65-F5344CB8AC3E}">
        <p14:creationId xmlns:p14="http://schemas.microsoft.com/office/powerpoint/2010/main" val="34712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Data Collection &amp;</a:t>
            </a:r>
            <a:b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</a:b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4900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3B525E-3140-484F-BD7F-FDCD2C49BBE8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ACE7E3-439B-4D97-82C8-0EA9667DFBD6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https://apps.crowdtangle.com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24C16-4C30-48B0-B1F0-C6A64A1C0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94" y="1207030"/>
            <a:ext cx="6688260" cy="4721125"/>
          </a:xfrm>
          <a:prstGeom prst="rect">
            <a:avLst/>
          </a:prstGeom>
        </p:spPr>
      </p:pic>
      <p:pic>
        <p:nvPicPr>
          <p:cNvPr id="1026" name="Picture 2" descr="The fastest tool for newsrooms - EzyInsights">
            <a:extLst>
              <a:ext uri="{FF2B5EF4-FFF2-40B4-BE49-F238E27FC236}">
                <a16:creationId xmlns:a16="http://schemas.microsoft.com/office/drawing/2014/main" id="{E84CD43F-91BB-45F3-8FDD-C123BDB6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9" y="2106351"/>
            <a:ext cx="3189106" cy="72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6CADC-84D3-40D4-AAB7-5E01565B7FED}"/>
              </a:ext>
            </a:extLst>
          </p:cNvPr>
          <p:cNvSpPr txBox="1"/>
          <p:nvPr/>
        </p:nvSpPr>
        <p:spPr>
          <a:xfrm>
            <a:off x="605247" y="3524791"/>
            <a:ext cx="4019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Social Media analytics tool 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Meta (Facebook Inc.)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Download CSV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of Facebook posts of a page/group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D55B3-4C11-4274-9F90-81E888E8F2BF}"/>
              </a:ext>
            </a:extLst>
          </p:cNvPr>
          <p:cNvSpPr/>
          <p:nvPr/>
        </p:nvSpPr>
        <p:spPr>
          <a:xfrm>
            <a:off x="9692640" y="3381376"/>
            <a:ext cx="505097" cy="1262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9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6CADC-84D3-40D4-AAB7-5E01565B7FED}"/>
              </a:ext>
            </a:extLst>
          </p:cNvPr>
          <p:cNvSpPr txBox="1"/>
          <p:nvPr/>
        </p:nvSpPr>
        <p:spPr>
          <a:xfrm>
            <a:off x="605246" y="2024770"/>
            <a:ext cx="4019004" cy="322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Downloaded data is filtered based on some criteria-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Post type (Video)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Date range (2020 – 2022)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Owned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Actual food review video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Filtered manually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8FF522-78C2-4E9D-858F-92A5E7F03846}"/>
              </a:ext>
            </a:extLst>
          </p:cNvPr>
          <p:cNvGrpSpPr/>
          <p:nvPr/>
        </p:nvGrpSpPr>
        <p:grpSpPr>
          <a:xfrm>
            <a:off x="5569402" y="1702714"/>
            <a:ext cx="6017352" cy="3564410"/>
            <a:chOff x="5569402" y="1702714"/>
            <a:chExt cx="6017352" cy="35644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1E2BA9-6A70-4F0E-93B7-234C8144EFDA}"/>
                </a:ext>
              </a:extLst>
            </p:cNvPr>
            <p:cNvSpPr txBox="1"/>
            <p:nvPr/>
          </p:nvSpPr>
          <p:spPr>
            <a:xfrm>
              <a:off x="5569403" y="2474901"/>
              <a:ext cx="2299482" cy="253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Post Created Date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Post Created Time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Type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Total Interactions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Total Comments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Shares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6B8605-E2DA-4D0F-9E02-1128CED34B06}"/>
                </a:ext>
              </a:extLst>
            </p:cNvPr>
            <p:cNvSpPr txBox="1"/>
            <p:nvPr/>
          </p:nvSpPr>
          <p:spPr>
            <a:xfrm>
              <a:off x="8278894" y="2314777"/>
              <a:ext cx="1117530" cy="2952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Likes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Love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Wow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Haha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Sad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Angry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Care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47D5B3-F6D4-430E-967E-6BE045E84A5A}"/>
                </a:ext>
              </a:extLst>
            </p:cNvPr>
            <p:cNvSpPr txBox="1"/>
            <p:nvPr/>
          </p:nvSpPr>
          <p:spPr>
            <a:xfrm>
              <a:off x="9806432" y="2682650"/>
              <a:ext cx="1780322" cy="21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Total Views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Video Length</a:t>
              </a:r>
              <a:endParaRPr lang="en-US" sz="1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Wix Madefor Text" panose="020B0503020203020203" pitchFamily="34" charset="0"/>
                <a:cs typeface="Wix Madefor Text" panose="020B0503020203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Message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Link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1800" b="0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Wix Madefor Text" panose="020B0503020203020203" pitchFamily="34" charset="0"/>
                  <a:cs typeface="Wix Madefor Text" panose="020B0503020203020203" pitchFamily="34" charset="0"/>
                </a:rPr>
                <a:t>Score</a:t>
              </a:r>
              <a:endParaRPr lang="en-US" sz="18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13832-9D3D-43B1-B723-884FB48FA6BC}"/>
                </a:ext>
              </a:extLst>
            </p:cNvPr>
            <p:cNvSpPr txBox="1"/>
            <p:nvPr/>
          </p:nvSpPr>
          <p:spPr>
            <a:xfrm>
              <a:off x="5569402" y="1702714"/>
              <a:ext cx="60173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Wix Madefor Text SemiBold" panose="020B0503020203020203" pitchFamily="34" charset="0"/>
                  <a:cs typeface="Wix Madefor Text SemiBold" panose="020B0503020203020203" pitchFamily="34" charset="0"/>
                </a:rPr>
                <a:t>CrowdTangle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57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92869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B8319-6878-42B6-9896-63C32C81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9" y="1437174"/>
            <a:ext cx="11286902" cy="46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6CADC-84D3-40D4-AAB7-5E01565B7FED}"/>
              </a:ext>
            </a:extLst>
          </p:cNvPr>
          <p:cNvSpPr txBox="1"/>
          <p:nvPr/>
        </p:nvSpPr>
        <p:spPr>
          <a:xfrm>
            <a:off x="590550" y="2027844"/>
            <a:ext cx="4371656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Comments for each Facebook Videos are downloaded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20-30 comments per 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Comments Language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English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03756-F5A2-48C5-93FC-1E128AE8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384534"/>
            <a:ext cx="4252185" cy="50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6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9D6220-AE7C-41B9-A519-0EB61937E2CD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A6695-0016-473D-89DD-601B28AA7AF0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hitblast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/avro.py: A modern Pythonic implementation of Avro Phonetic. (github.com)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103F7F-2BCE-4FE4-AA4A-D59CB0FC5126}"/>
              </a:ext>
            </a:extLst>
          </p:cNvPr>
          <p:cNvGrpSpPr/>
          <p:nvPr/>
        </p:nvGrpSpPr>
        <p:grpSpPr>
          <a:xfrm>
            <a:off x="849158" y="2171844"/>
            <a:ext cx="10493684" cy="3059220"/>
            <a:chOff x="800100" y="2206307"/>
            <a:chExt cx="10493684" cy="30592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A0C0A6-7AF2-4E0C-9BD1-5F3587FCF56B}"/>
                </a:ext>
              </a:extLst>
            </p:cNvPr>
            <p:cNvGrpSpPr/>
            <p:nvPr/>
          </p:nvGrpSpPr>
          <p:grpSpPr>
            <a:xfrm>
              <a:off x="4791874" y="2435542"/>
              <a:ext cx="2843412" cy="2829985"/>
              <a:chOff x="4791874" y="2560003"/>
              <a:chExt cx="2843412" cy="282998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23DFB9-095E-4D29-8CBD-B66BFC75B316}"/>
                  </a:ext>
                </a:extLst>
              </p:cNvPr>
              <p:cNvSpPr txBox="1"/>
              <p:nvPr/>
            </p:nvSpPr>
            <p:spPr>
              <a:xfrm>
                <a:off x="4791874" y="4805213"/>
                <a:ext cx="28434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  <a:latin typeface="Wix Madefor Text SemiBold" panose="020B0503020203020203" pitchFamily="34" charset="0"/>
                    <a:cs typeface="Wix Madefor Text SemiBold" panose="020B0503020203020203" pitchFamily="34" charset="0"/>
                  </a:rPr>
                  <a:t>Parsed Bangla text is sent to API for further cleaning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1B8548D-48C6-4828-8945-6D61DCAA053B}"/>
                  </a:ext>
                </a:extLst>
              </p:cNvPr>
              <p:cNvGrpSpPr/>
              <p:nvPr/>
            </p:nvGrpSpPr>
            <p:grpSpPr>
              <a:xfrm>
                <a:off x="4791874" y="2560003"/>
                <a:ext cx="2843412" cy="1664977"/>
                <a:chOff x="7653138" y="1994826"/>
                <a:chExt cx="2843412" cy="166497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F178D2A-2EA7-41C8-992C-35633796F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6407" y="1994826"/>
                  <a:ext cx="2276874" cy="1138437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164408-98D0-44FB-A33F-68911DB8598D}"/>
                    </a:ext>
                  </a:extLst>
                </p:cNvPr>
                <p:cNvSpPr txBox="1"/>
                <p:nvPr/>
              </p:nvSpPr>
              <p:spPr>
                <a:xfrm>
                  <a:off x="7653138" y="3259693"/>
                  <a:ext cx="28434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Product Sans" panose="020B0403030502040203" pitchFamily="34" charset="0"/>
                    </a:rPr>
                    <a:t>Google Translate API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0974FE-0FD3-41CA-85EE-26337C82D5A3}"/>
                </a:ext>
              </a:extLst>
            </p:cNvPr>
            <p:cNvGrpSpPr/>
            <p:nvPr/>
          </p:nvGrpSpPr>
          <p:grpSpPr>
            <a:xfrm>
              <a:off x="800100" y="2206307"/>
              <a:ext cx="3143247" cy="3059220"/>
              <a:chOff x="800100" y="2206307"/>
              <a:chExt cx="3143247" cy="305922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8137D-E21A-4447-83E9-AF3CA333B75F}"/>
                  </a:ext>
                </a:extLst>
              </p:cNvPr>
              <p:cNvSpPr txBox="1"/>
              <p:nvPr/>
            </p:nvSpPr>
            <p:spPr>
              <a:xfrm>
                <a:off x="1025705" y="4680752"/>
                <a:ext cx="28434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  <a:latin typeface="Wix Madefor Text SemiBold" panose="020B0503020203020203" pitchFamily="34" charset="0"/>
                    <a:cs typeface="Wix Madefor Text SemiBold" panose="020B0503020203020203" pitchFamily="34" charset="0"/>
                  </a:rPr>
                  <a:t>Comments are passed through avro.py parser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782F71F-A31C-45C8-9C9B-68BE8994B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00" y="2206307"/>
                <a:ext cx="3143247" cy="2162818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4117C0-9C5F-4F83-9F17-14B086059876}"/>
                </a:ext>
              </a:extLst>
            </p:cNvPr>
            <p:cNvGrpSpPr/>
            <p:nvPr/>
          </p:nvGrpSpPr>
          <p:grpSpPr>
            <a:xfrm>
              <a:off x="8450372" y="2220756"/>
              <a:ext cx="2843412" cy="3044771"/>
              <a:chOff x="8450372" y="2273306"/>
              <a:chExt cx="2843412" cy="304477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E24DF0-6132-40A8-B2CB-78397B40D08A}"/>
                  </a:ext>
                </a:extLst>
              </p:cNvPr>
              <p:cNvSpPr txBox="1"/>
              <p:nvPr/>
            </p:nvSpPr>
            <p:spPr>
              <a:xfrm>
                <a:off x="8450372" y="4733302"/>
                <a:ext cx="28434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  <a:latin typeface="Wix Madefor Text SemiBold" panose="020B0503020203020203" pitchFamily="34" charset="0"/>
                    <a:cs typeface="Wix Madefor Text SemiBold" panose="020B0503020203020203" pitchFamily="34" charset="0"/>
                  </a:rPr>
                  <a:t>Another level of human text filtering is done</a:t>
                </a:r>
              </a:p>
            </p:txBody>
          </p:sp>
          <p:pic>
            <p:nvPicPr>
              <p:cNvPr id="2050" name="Picture 2" descr="Human Head Icon Images - Free Download on Freepik">
                <a:extLst>
                  <a:ext uri="{FF2B5EF4-FFF2-40B4-BE49-F238E27FC236}">
                    <a16:creationId xmlns:a16="http://schemas.microsoft.com/office/drawing/2014/main" id="{83B633CF-CF36-4962-A8D1-649903A61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5768" y="2273306"/>
                <a:ext cx="1952620" cy="1952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2971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C81FC-542E-4A6C-80C2-4B8942C77100}"/>
              </a:ext>
            </a:extLst>
          </p:cNvPr>
          <p:cNvSpPr txBox="1"/>
          <p:nvPr/>
        </p:nvSpPr>
        <p:spPr>
          <a:xfrm>
            <a:off x="590550" y="2027844"/>
            <a:ext cx="437165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Total Downloaded Dataset Size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Total Posts		: 905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Total Comments : 26,004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C2221-8BD6-4F45-8BAF-547A6171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95" y="1209674"/>
            <a:ext cx="6343755" cy="5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9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Data Collection &amp; Pre-processing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F07FEA-C143-4EBF-8E72-D9A451C8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3" y="1967786"/>
            <a:ext cx="11573693" cy="3252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9E206-8223-447F-8863-181BED872009}"/>
              </a:ext>
            </a:extLst>
          </p:cNvPr>
          <p:cNvSpPr txBox="1"/>
          <p:nvPr/>
        </p:nvSpPr>
        <p:spPr>
          <a:xfrm>
            <a:off x="3568336" y="5512528"/>
            <a:ext cx="5046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Fig: Data collection and pre-processing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258708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99847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9D6220-AE7C-41B9-A519-0EB61937E2CD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A6695-0016-473D-89DD-601B28AA7AF0}"/>
              </a:ext>
            </a:extLst>
          </p:cNvPr>
          <p:cNvSpPr txBox="1"/>
          <p:nvPr/>
        </p:nvSpPr>
        <p:spPr>
          <a:xfrm>
            <a:off x="605246" y="6174375"/>
            <a:ext cx="10981508" cy="5539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csebuetnlp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/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banglabert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SentNoB | Kaggle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4"/>
              </a:rPr>
              <a:t>https://doi.org/10.3390/data3020015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[4]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5"/>
              </a:rPr>
              <a:t>https://github.com/eftekhar-hossain/Bengali-Restaurant-Reviews/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DFB9-095E-4D29-8CBD-B66BFC75B316}"/>
              </a:ext>
            </a:extLst>
          </p:cNvPr>
          <p:cNvSpPr txBox="1"/>
          <p:nvPr/>
        </p:nvSpPr>
        <p:spPr>
          <a:xfrm>
            <a:off x="4840932" y="4611722"/>
            <a:ext cx="2843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Fine-tuned for Sequence Classification on 3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64408-98D0-44FB-A33F-68911DB8598D}"/>
              </a:ext>
            </a:extLst>
          </p:cNvPr>
          <p:cNvSpPr txBox="1"/>
          <p:nvPr/>
        </p:nvSpPr>
        <p:spPr>
          <a:xfrm>
            <a:off x="1392586" y="3028048"/>
            <a:ext cx="220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Product Sans" panose="020B0403030502040203" pitchFamily="34" charset="0"/>
              </a:rPr>
              <a:t>BanglaBERT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8137D-E21A-4447-83E9-AF3CA333B75F}"/>
              </a:ext>
            </a:extLst>
          </p:cNvPr>
          <p:cNvSpPr txBox="1"/>
          <p:nvPr/>
        </p:nvSpPr>
        <p:spPr>
          <a:xfrm>
            <a:off x="1074763" y="4506947"/>
            <a:ext cx="284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Pretrained model from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BUET CSE NLP Group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for Sequence Classification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24DF0-6132-40A8-B2CB-78397B40D08A}"/>
              </a:ext>
            </a:extLst>
          </p:cNvPr>
          <p:cNvSpPr txBox="1"/>
          <p:nvPr/>
        </p:nvSpPr>
        <p:spPr>
          <a:xfrm>
            <a:off x="8499430" y="4649822"/>
            <a:ext cx="2843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Classify the comments as either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positive or negative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906A8-D75D-4ADC-8A11-2A367327FAE6}"/>
              </a:ext>
            </a:extLst>
          </p:cNvPr>
          <p:cNvSpPr txBox="1"/>
          <p:nvPr/>
        </p:nvSpPr>
        <p:spPr>
          <a:xfrm>
            <a:off x="4850882" y="2409575"/>
            <a:ext cx="2843412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SentNoB Dataset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ABSA Dataset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Online Restaurant Reviews Dataset</a:t>
            </a:r>
          </a:p>
        </p:txBody>
      </p:sp>
      <p:pic>
        <p:nvPicPr>
          <p:cNvPr id="3074" name="Picture 2" descr="Prediction Icon Images – Browse 256,738 Stock Photos, Vectors, and Video |  Adobe Stock">
            <a:extLst>
              <a:ext uri="{FF2B5EF4-FFF2-40B4-BE49-F238E27FC236}">
                <a16:creationId xmlns:a16="http://schemas.microsoft.com/office/drawing/2014/main" id="{95466B47-EC03-4B57-AB60-0603B03E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9722" y1="78333" x2="39722" y2="78333"/>
                        <a14:foregroundMark x1="62778" y1="37500" x2="62778" y2="37500"/>
                        <a14:foregroundMark x1="66389" y1="22222" x2="66389" y2="22222"/>
                        <a14:foregroundMark x1="33889" y1="27222" x2="33889" y2="2722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469" y="2252834"/>
            <a:ext cx="2019333" cy="20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116F59-26FD-4F4C-88B1-3A137725428C}"/>
              </a:ext>
            </a:extLst>
          </p:cNvPr>
          <p:cNvSpPr txBox="1"/>
          <p:nvPr/>
        </p:nvSpPr>
        <p:spPr>
          <a:xfrm>
            <a:off x="600890" y="1420706"/>
            <a:ext cx="10981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Classify Facebook Comments-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10827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9D6220-AE7C-41B9-A519-0EB61937E2CD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A6695-0016-473D-89DD-601B28AA7AF0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How Does News Feed Predict What You Want to See? | Meta (fb.com)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46624-B967-4E5B-AC9C-4D739D4C2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1440175"/>
            <a:ext cx="5307883" cy="4221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7440A-C994-4581-B551-BCFCCE95F8D5}"/>
              </a:ext>
            </a:extLst>
          </p:cNvPr>
          <p:cNvSpPr txBox="1"/>
          <p:nvPr/>
        </p:nvSpPr>
        <p:spPr>
          <a:xfrm>
            <a:off x="528606" y="1602377"/>
            <a:ext cx="5236468" cy="216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Discarded Like reaction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Facebook News Feed Ranking gives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less importance to “Like”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Like count is almost equal to sum of other reactions</a:t>
            </a:r>
          </a:p>
        </p:txBody>
      </p:sp>
    </p:spTree>
    <p:extLst>
      <p:ext uri="{BB962C8B-B14F-4D97-AF65-F5344CB8AC3E}">
        <p14:creationId xmlns:p14="http://schemas.microsoft.com/office/powerpoint/2010/main" val="28517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7440A-C994-4581-B551-BCFCCE95F8D5}"/>
              </a:ext>
            </a:extLst>
          </p:cNvPr>
          <p:cNvSpPr txBox="1"/>
          <p:nvPr/>
        </p:nvSpPr>
        <p:spPr>
          <a:xfrm>
            <a:off x="528606" y="1271453"/>
            <a:ext cx="5567394" cy="519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Special Reactions Based Scoring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Negative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  <a:spcBef>
                <a:spcPts val="63"/>
              </a:spcBef>
              <a:spcAft>
                <a:spcPts val="63"/>
              </a:spcAft>
            </a:pP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Pratama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, Ahmad. (2022). “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of Facebook Posts through Special Reactions: The Case of Learning from Home in Indonesia Amid COVID-19”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Jurnal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Ilmiah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Teknik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Elektro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Komputer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Informatika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. 8. 83-92. 10.26555/jiteki.v8i1.23615.</a:t>
            </a:r>
          </a:p>
          <a:p>
            <a:pPr>
              <a:lnSpc>
                <a:spcPct val="150000"/>
              </a:lnSpc>
              <a:spcBef>
                <a:spcPts val="63"/>
              </a:spcBef>
              <a:spcAft>
                <a:spcPts val="63"/>
              </a:spcAft>
            </a:pPr>
            <a:endParaRPr lang="en-US" sz="14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  <a:spcBef>
                <a:spcPts val="63"/>
              </a:spcBef>
              <a:spcAft>
                <a:spcPts val="63"/>
              </a:spcAf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C. Freeman, M. K. Roy, M.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Fattoruso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and H.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Alhoori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, "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Shared Feelings: Understanding Facebook Reactions to Scholarly Articles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," 2019 ACM/IEEE Joint Conference on Digital Libraries (JCDL), Champaign, IL, USA, 2019, pp. 301-304,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doi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: 10.1109/JCDL.2019.00050.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F2F2DA-7786-46A4-8427-0061DDC4C7E7}"/>
                  </a:ext>
                </a:extLst>
              </p:cNvPr>
              <p:cNvSpPr txBox="1"/>
              <p:nvPr/>
            </p:nvSpPr>
            <p:spPr>
              <a:xfrm>
                <a:off x="6582818" y="3876460"/>
                <a:ext cx="4397829" cy="631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olarity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positive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negative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positive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negative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F2F2DA-7786-46A4-8427-0061DDC4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818" y="3876460"/>
                <a:ext cx="4397829" cy="631263"/>
              </a:xfrm>
              <a:prstGeom prst="rect">
                <a:avLst/>
              </a:prstGeom>
              <a:blipFill>
                <a:blip r:embed="rId2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FE62A-A08D-4ACA-9BCB-5ABA4F5BC2F9}"/>
                  </a:ext>
                </a:extLst>
              </p:cNvPr>
              <p:cNvSpPr txBox="1"/>
              <p:nvPr/>
            </p:nvSpPr>
            <p:spPr>
              <a:xfrm>
                <a:off x="6582818" y="2581721"/>
                <a:ext cx="4747030" cy="335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reactions</m:t>
                      </m:r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FE62A-A08D-4ACA-9BCB-5ABA4F5BC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818" y="2581721"/>
                <a:ext cx="4747030" cy="335092"/>
              </a:xfrm>
              <a:prstGeom prst="rect">
                <a:avLst/>
              </a:prstGeom>
              <a:blipFill>
                <a:blip r:embed="rId3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1A6982-C7B8-4F5A-A36C-A77110B7CACE}"/>
                  </a:ext>
                </a:extLst>
              </p:cNvPr>
              <p:cNvSpPr txBox="1"/>
              <p:nvPr/>
            </p:nvSpPr>
            <p:spPr>
              <a:xfrm>
                <a:off x="6332445" y="3067341"/>
                <a:ext cx="5287536" cy="336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negative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Sum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negative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reactions</m:t>
                      </m:r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1A6982-C7B8-4F5A-A36C-A77110B7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445" y="3067341"/>
                <a:ext cx="5287536" cy="336759"/>
              </a:xfrm>
              <a:prstGeom prst="rect">
                <a:avLst/>
              </a:prstGeom>
              <a:blipFill>
                <a:blip r:embed="rId4"/>
                <a:stretch>
                  <a:fillRect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54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7D715-E9B6-4090-BB22-52851091A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93" y="2113458"/>
            <a:ext cx="5106261" cy="29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7440A-C994-4581-B551-BCFCCE95F8D5}"/>
              </a:ext>
            </a:extLst>
          </p:cNvPr>
          <p:cNvSpPr txBox="1"/>
          <p:nvPr/>
        </p:nvSpPr>
        <p:spPr>
          <a:xfrm>
            <a:off x="528606" y="1428206"/>
            <a:ext cx="4713954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Reaction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Positive: 	Love, Care, Wow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Negative: Haha, Angry, Sad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462ED-768E-4AA0-BE00-902C1F6CE92D}"/>
                  </a:ext>
                </a:extLst>
              </p:cNvPr>
              <p:cNvSpPr txBox="1"/>
              <p:nvPr/>
            </p:nvSpPr>
            <p:spPr>
              <a:xfrm>
                <a:off x="605245" y="3693935"/>
                <a:ext cx="3696788" cy="335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care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wow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462ED-768E-4AA0-BE00-902C1F6C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5" y="3693935"/>
                <a:ext cx="3696788" cy="335092"/>
              </a:xfrm>
              <a:prstGeom prst="rect">
                <a:avLst/>
              </a:prstGeom>
              <a:blipFill>
                <a:blip r:embed="rId3"/>
                <a:stretch>
                  <a:fillRect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02ED0-F83A-4C47-87C1-4DEBC647CA79}"/>
                  </a:ext>
                </a:extLst>
              </p:cNvPr>
              <p:cNvSpPr txBox="1"/>
              <p:nvPr/>
            </p:nvSpPr>
            <p:spPr>
              <a:xfrm>
                <a:off x="605245" y="4177734"/>
                <a:ext cx="3844834" cy="336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negative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haha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angry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sad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02ED0-F83A-4C47-87C1-4DEBC647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5" y="4177734"/>
                <a:ext cx="3844834" cy="336759"/>
              </a:xfrm>
              <a:prstGeom prst="rect">
                <a:avLst/>
              </a:prstGeom>
              <a:blipFill>
                <a:blip r:embed="rId4"/>
                <a:stretch>
                  <a:fillRect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13F1AB-5096-47DD-AC69-7B20C63E30EA}"/>
                  </a:ext>
                </a:extLst>
              </p:cNvPr>
              <p:cNvSpPr txBox="1"/>
              <p:nvPr/>
            </p:nvSpPr>
            <p:spPr>
              <a:xfrm>
                <a:off x="605245" y="3235630"/>
                <a:ext cx="291301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reaction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i="1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13F1AB-5096-47DD-AC69-7B20C63E3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5" y="3235630"/>
                <a:ext cx="2913018" cy="307777"/>
              </a:xfrm>
              <a:prstGeom prst="rect">
                <a:avLst/>
              </a:prstGeom>
              <a:blipFill>
                <a:blip r:embed="rId5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69F99B-ED4D-4FC7-A71F-3F8DFFEF279F}"/>
                  </a:ext>
                </a:extLst>
              </p:cNvPr>
              <p:cNvSpPr txBox="1"/>
              <p:nvPr/>
            </p:nvSpPr>
            <p:spPr>
              <a:xfrm>
                <a:off x="605245" y="4884546"/>
                <a:ext cx="3696788" cy="631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olarity</m:t>
                      </m:r>
                      <m:r>
                        <a:rPr lang="en-US" sz="20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positive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negative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positive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negative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69F99B-ED4D-4FC7-A71F-3F8DFFEF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5" y="4884546"/>
                <a:ext cx="3696788" cy="631263"/>
              </a:xfrm>
              <a:prstGeom prst="rect">
                <a:avLst/>
              </a:prstGeom>
              <a:blipFill>
                <a:blip r:embed="rId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55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Motivation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8339AC9-3387-4D8B-BF14-56CAC77E2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45262"/>
              </p:ext>
            </p:extLst>
          </p:nvPr>
        </p:nvGraphicFramePr>
        <p:xfrm>
          <a:off x="919842" y="2125252"/>
          <a:ext cx="4288562" cy="2989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DEC872E-A372-4016-BB74-3C4EBCDE7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502213"/>
              </p:ext>
            </p:extLst>
          </p:nvPr>
        </p:nvGraphicFramePr>
        <p:xfrm>
          <a:off x="5906588" y="2125251"/>
          <a:ext cx="5393328" cy="2989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3B525E-3140-484F-BD7F-FDCD2C49BBE8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ACE7E3-439B-4D97-82C8-0EA9667DFBD6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DataReportal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: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4"/>
              </a:rPr>
              <a:t>Digital 2023: Bangladesh —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  <a:hlinkClick r:id="rId4"/>
              </a:rPr>
              <a:t>DataReportal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4"/>
              </a:rPr>
              <a:t> – Global Digital Insights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8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399658-8AF6-4761-8902-285446A42767}"/>
              </a:ext>
            </a:extLst>
          </p:cNvPr>
          <p:cNvGrpSpPr/>
          <p:nvPr/>
        </p:nvGrpSpPr>
        <p:grpSpPr>
          <a:xfrm>
            <a:off x="1454333" y="2807668"/>
            <a:ext cx="9274623" cy="2217186"/>
            <a:chOff x="1480460" y="2250309"/>
            <a:chExt cx="9274623" cy="22171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7120C5-0EDD-4B79-A760-541E11852C64}"/>
                </a:ext>
              </a:extLst>
            </p:cNvPr>
            <p:cNvSpPr/>
            <p:nvPr/>
          </p:nvSpPr>
          <p:spPr>
            <a:xfrm>
              <a:off x="2303417" y="3155770"/>
              <a:ext cx="7585166" cy="5464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ABF64A-3B3C-4DE6-99C5-B33D3108545C}"/>
                </a:ext>
              </a:extLst>
            </p:cNvPr>
            <p:cNvCxnSpPr>
              <a:cxnSpLocks/>
            </p:cNvCxnSpPr>
            <p:nvPr/>
          </p:nvCxnSpPr>
          <p:spPr>
            <a:xfrm>
              <a:off x="6091645" y="2838994"/>
              <a:ext cx="0" cy="8643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263F09-A7F5-43B4-81AF-505FBDE5CC57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83" y="2928258"/>
              <a:ext cx="0" cy="7739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CFA10E-E915-47AA-B9AA-80BC55593C5A}"/>
                </a:ext>
              </a:extLst>
            </p:cNvPr>
            <p:cNvCxnSpPr>
              <a:cxnSpLocks/>
            </p:cNvCxnSpPr>
            <p:nvPr/>
          </p:nvCxnSpPr>
          <p:spPr>
            <a:xfrm>
              <a:off x="7996645" y="3056709"/>
              <a:ext cx="0" cy="6455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9FBA09-ADEE-4DB7-AA46-F7584B577809}"/>
                </a:ext>
              </a:extLst>
            </p:cNvPr>
            <p:cNvCxnSpPr>
              <a:cxnSpLocks/>
            </p:cNvCxnSpPr>
            <p:nvPr/>
          </p:nvCxnSpPr>
          <p:spPr>
            <a:xfrm>
              <a:off x="4212771" y="3155770"/>
              <a:ext cx="0" cy="54646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2A4BEB-04A7-4F1E-B0A8-151619684FE7}"/>
                </a:ext>
              </a:extLst>
            </p:cNvPr>
            <p:cNvCxnSpPr>
              <a:cxnSpLocks/>
            </p:cNvCxnSpPr>
            <p:nvPr/>
          </p:nvCxnSpPr>
          <p:spPr>
            <a:xfrm>
              <a:off x="2303417" y="2928258"/>
              <a:ext cx="0" cy="7739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23541CD-E2E8-4B51-8F5C-89DC262A335A}"/>
                </a:ext>
              </a:extLst>
            </p:cNvPr>
            <p:cNvCxnSpPr>
              <a:cxnSpLocks/>
            </p:cNvCxnSpPr>
            <p:nvPr/>
          </p:nvCxnSpPr>
          <p:spPr>
            <a:xfrm>
              <a:off x="4212771" y="3056708"/>
              <a:ext cx="0" cy="6455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BE628-F469-4218-B553-9BED7E7F92EA}"/>
                </a:ext>
              </a:extLst>
            </p:cNvPr>
            <p:cNvSpPr txBox="1"/>
            <p:nvPr/>
          </p:nvSpPr>
          <p:spPr>
            <a:xfrm>
              <a:off x="1480460" y="3711714"/>
              <a:ext cx="9274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Wix Madefor Text" panose="020B0503020203020203" pitchFamily="34" charset="0"/>
                  <a:cs typeface="Wix Madefor Text" panose="020B0503020203020203" pitchFamily="34" charset="0"/>
                </a:rPr>
                <a:t>-1.0                             -0.5                               0                                +0.5                          +1.0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2DA303-805F-4C4C-9DAF-18AADD8406F9}"/>
                </a:ext>
              </a:extLst>
            </p:cNvPr>
            <p:cNvSpPr/>
            <p:nvPr/>
          </p:nvSpPr>
          <p:spPr>
            <a:xfrm>
              <a:off x="2407919" y="4176534"/>
              <a:ext cx="1737360" cy="2909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class 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0B07B9-1C33-49BF-92A9-5127127FD2E0}"/>
                </a:ext>
              </a:extLst>
            </p:cNvPr>
            <p:cNvSpPr/>
            <p:nvPr/>
          </p:nvSpPr>
          <p:spPr>
            <a:xfrm>
              <a:off x="4293325" y="4176534"/>
              <a:ext cx="1737360" cy="2909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class 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C4E3B1-4651-46F4-B888-F67492491E5F}"/>
                </a:ext>
              </a:extLst>
            </p:cNvPr>
            <p:cNvSpPr/>
            <p:nvPr/>
          </p:nvSpPr>
          <p:spPr>
            <a:xfrm>
              <a:off x="6161317" y="4176534"/>
              <a:ext cx="1737360" cy="2909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class 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089564-557A-4029-8473-031D9001DA80}"/>
                </a:ext>
              </a:extLst>
            </p:cNvPr>
            <p:cNvSpPr/>
            <p:nvPr/>
          </p:nvSpPr>
          <p:spPr>
            <a:xfrm>
              <a:off x="8046721" y="4176534"/>
              <a:ext cx="1737360" cy="2909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class 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B9A3CD-C62F-41D8-9249-5793C8A0C8CE}"/>
                </a:ext>
              </a:extLst>
            </p:cNvPr>
            <p:cNvSpPr/>
            <p:nvPr/>
          </p:nvSpPr>
          <p:spPr>
            <a:xfrm>
              <a:off x="2299062" y="2250309"/>
              <a:ext cx="7585165" cy="2909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Wix Madefor Text" panose="020B0503020203020203" pitchFamily="34" charset="0"/>
                  <a:cs typeface="Wix Madefor Text" panose="020B0503020203020203" pitchFamily="34" charset="0"/>
                </a:rPr>
                <a:t>Polarity Value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2E192-0492-484D-ABA9-916F202CE4FA}"/>
              </a:ext>
            </a:extLst>
          </p:cNvPr>
          <p:cNvSpPr txBox="1"/>
          <p:nvPr/>
        </p:nvSpPr>
        <p:spPr>
          <a:xfrm>
            <a:off x="528605" y="1349832"/>
            <a:ext cx="8110297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Divide into four classes based on Polarity Value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50774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BA268-FC61-4E04-BDF7-AF38AD5E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9" y="1792873"/>
            <a:ext cx="5221234" cy="4160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CEE48-3913-4106-ABFA-4F7F4D10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49" y="1792873"/>
            <a:ext cx="5047498" cy="39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8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15FA6-31AB-4E41-B1AC-A904D5EE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27" y="1744977"/>
            <a:ext cx="5202946" cy="3977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7AF5F-5521-4198-A5B9-A59C5F0B1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29" y="1662113"/>
            <a:ext cx="5257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9AE2F-F31A-4F74-954A-494C06C8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04" y="2179419"/>
            <a:ext cx="5500279" cy="30932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B996E3-AD4D-48D9-B8FA-760966DDD10A}"/>
              </a:ext>
            </a:extLst>
          </p:cNvPr>
          <p:cNvSpPr txBox="1"/>
          <p:nvPr/>
        </p:nvSpPr>
        <p:spPr>
          <a:xfrm>
            <a:off x="605246" y="1717091"/>
            <a:ext cx="4849858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Dataset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is split 70/30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Comments classes-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Features (X)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No. of positive comments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No. of negative comments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Output (y)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Polarity class</a:t>
            </a:r>
          </a:p>
        </p:txBody>
      </p:sp>
    </p:spTree>
    <p:extLst>
      <p:ext uri="{BB962C8B-B14F-4D97-AF65-F5344CB8AC3E}">
        <p14:creationId xmlns:p14="http://schemas.microsoft.com/office/powerpoint/2010/main" val="301424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13088-550F-4D13-B206-FA9240DE6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086496"/>
              </p:ext>
            </p:extLst>
          </p:nvPr>
        </p:nvGraphicFramePr>
        <p:xfrm>
          <a:off x="1930761" y="1764090"/>
          <a:ext cx="8321768" cy="346105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080442">
                  <a:extLst>
                    <a:ext uri="{9D8B030D-6E8A-4147-A177-3AD203B41FA5}">
                      <a16:colId xmlns:a16="http://schemas.microsoft.com/office/drawing/2014/main" val="2944275410"/>
                    </a:ext>
                  </a:extLst>
                </a:gridCol>
                <a:gridCol w="2080442">
                  <a:extLst>
                    <a:ext uri="{9D8B030D-6E8A-4147-A177-3AD203B41FA5}">
                      <a16:colId xmlns:a16="http://schemas.microsoft.com/office/drawing/2014/main" val="1488236566"/>
                    </a:ext>
                  </a:extLst>
                </a:gridCol>
                <a:gridCol w="2080442">
                  <a:extLst>
                    <a:ext uri="{9D8B030D-6E8A-4147-A177-3AD203B41FA5}">
                      <a16:colId xmlns:a16="http://schemas.microsoft.com/office/drawing/2014/main" val="11906160"/>
                    </a:ext>
                  </a:extLst>
                </a:gridCol>
                <a:gridCol w="2080442">
                  <a:extLst>
                    <a:ext uri="{9D8B030D-6E8A-4147-A177-3AD203B41FA5}">
                      <a16:colId xmlns:a16="http://schemas.microsoft.com/office/drawing/2014/main" val="3177589904"/>
                    </a:ext>
                  </a:extLst>
                </a:gridCol>
              </a:tblGrid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Classifier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Macro F1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Weighted F1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1952"/>
                  </a:ext>
                </a:extLst>
              </a:tr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5298917"/>
                  </a:ext>
                </a:extLst>
              </a:tr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231142"/>
                  </a:ext>
                </a:extLst>
              </a:tr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Support Vector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8683371"/>
                  </a:ext>
                </a:extLst>
              </a:tr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Decision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9798898"/>
                  </a:ext>
                </a:extLst>
              </a:tr>
              <a:tr h="576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Neural 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Wix Madefor Text" panose="020B0503020203020203" pitchFamily="34" charset="0"/>
                          <a:cs typeface="Wix Madefor Text" panose="020B0503020203020203" pitchFamily="34" charset="0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23846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7D4D21-F1EB-474A-936F-84282BB03067}"/>
              </a:ext>
            </a:extLst>
          </p:cNvPr>
          <p:cNvSpPr txBox="1"/>
          <p:nvPr/>
        </p:nvSpPr>
        <p:spPr>
          <a:xfrm>
            <a:off x="1930761" y="5503817"/>
            <a:ext cx="832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Fig: Metrics of models’ performance</a:t>
            </a:r>
          </a:p>
        </p:txBody>
      </p:sp>
    </p:spTree>
    <p:extLst>
      <p:ext uri="{BB962C8B-B14F-4D97-AF65-F5344CB8AC3E}">
        <p14:creationId xmlns:p14="http://schemas.microsoft.com/office/powerpoint/2010/main" val="3490478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F5E0C-C247-4D9C-93BB-3984D09D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72" y="1680073"/>
            <a:ext cx="4829175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39781-382F-4AD7-934D-5754E5AC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55" y="1680072"/>
            <a:ext cx="48291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43DDF-F8B3-47AD-93A8-F8BD632C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70" y="1680071"/>
            <a:ext cx="4829175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BAF32-C897-4DAC-A1F5-E37F1A67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57" y="1680070"/>
            <a:ext cx="48291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4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147366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Contributions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EB77F-43BE-4A7F-AB5A-9A50DCC45937}"/>
              </a:ext>
            </a:extLst>
          </p:cNvPr>
          <p:cNvSpPr/>
          <p:nvPr/>
        </p:nvSpPr>
        <p:spPr>
          <a:xfrm>
            <a:off x="605245" y="1419499"/>
            <a:ext cx="8974184" cy="3892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Bangla Food Review in Social Media Dataset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	905 posts,	26004 lines of 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Findings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Most of the Bangla Food Review (2020-22) sentiments are positive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Tools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Chrome Free Plugin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for Scraping Facebook Comments </a:t>
            </a:r>
          </a:p>
        </p:txBody>
      </p:sp>
    </p:spTree>
    <p:extLst>
      <p:ext uri="{BB962C8B-B14F-4D97-AF65-F5344CB8AC3E}">
        <p14:creationId xmlns:p14="http://schemas.microsoft.com/office/powerpoint/2010/main" val="358445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Motivation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Facebook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1D923E93-7083-4864-825C-051A7590B1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648822"/>
              </p:ext>
            </p:extLst>
          </p:nvPr>
        </p:nvGraphicFramePr>
        <p:xfrm>
          <a:off x="833845" y="1991087"/>
          <a:ext cx="10515600" cy="394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320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EB77F-43BE-4A7F-AB5A-9A50DCC45937}"/>
              </a:ext>
            </a:extLst>
          </p:cNvPr>
          <p:cNvSpPr/>
          <p:nvPr/>
        </p:nvSpPr>
        <p:spPr>
          <a:xfrm>
            <a:off x="605245" y="1419499"/>
            <a:ext cx="7223761" cy="350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Bangla Food Review in Social Media Groups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Might lead to more balanced datapoints</a:t>
            </a:r>
          </a:p>
        </p:txBody>
      </p:sp>
    </p:spTree>
    <p:extLst>
      <p:ext uri="{BB962C8B-B14F-4D97-AF65-F5344CB8AC3E}">
        <p14:creationId xmlns:p14="http://schemas.microsoft.com/office/powerpoint/2010/main" val="25963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8771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517847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Motivation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DEC872E-A372-4016-BB74-3C4EBCDE7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66150"/>
              </p:ext>
            </p:extLst>
          </p:nvPr>
        </p:nvGraphicFramePr>
        <p:xfrm>
          <a:off x="2209392" y="1402082"/>
          <a:ext cx="7773216" cy="4197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5E0813-19E9-41A5-803B-256FF3347611}"/>
              </a:ext>
            </a:extLst>
          </p:cNvPr>
          <p:cNvCxnSpPr>
            <a:cxnSpLocks/>
          </p:cNvCxnSpPr>
          <p:nvPr/>
        </p:nvCxnSpPr>
        <p:spPr>
          <a:xfrm>
            <a:off x="605246" y="6174375"/>
            <a:ext cx="109815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89DE55-7CA8-445F-B6BA-F5B667D18498}"/>
              </a:ext>
            </a:extLst>
          </p:cNvPr>
          <p:cNvSpPr txBox="1"/>
          <p:nvPr/>
        </p:nvSpPr>
        <p:spPr>
          <a:xfrm>
            <a:off x="605246" y="6174375"/>
            <a:ext cx="1098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DataReportal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: 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Digital 2023: Bangladesh — </a:t>
            </a:r>
            <a:r>
              <a:rPr lang="en-US" sz="1000" dirty="0" err="1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DataReportal</a:t>
            </a:r>
            <a:r>
              <a:rPr lang="en-US" sz="10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 – Global Digital Insights</a:t>
            </a:r>
            <a:endParaRPr lang="en-US" sz="100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5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4872B4-C36C-4B87-AA1F-99544FE38848}"/>
              </a:ext>
            </a:extLst>
          </p:cNvPr>
          <p:cNvGrpSpPr/>
          <p:nvPr/>
        </p:nvGrpSpPr>
        <p:grpSpPr>
          <a:xfrm>
            <a:off x="5834742" y="1219198"/>
            <a:ext cx="5828652" cy="4952449"/>
            <a:chOff x="5834742" y="1219198"/>
            <a:chExt cx="5828652" cy="49524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BE5A9-C943-4B15-8406-08324DB8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742" y="1219198"/>
              <a:ext cx="5828652" cy="49524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3B96C-1FC0-451E-A800-499B417E6F30}"/>
                </a:ext>
              </a:extLst>
            </p:cNvPr>
            <p:cNvSpPr/>
            <p:nvPr/>
          </p:nvSpPr>
          <p:spPr>
            <a:xfrm>
              <a:off x="9083041" y="1558837"/>
              <a:ext cx="383176" cy="34834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59FFDC-12FB-40D3-B780-F7C097BF7211}"/>
                </a:ext>
              </a:extLst>
            </p:cNvPr>
            <p:cNvSpPr/>
            <p:nvPr/>
          </p:nvSpPr>
          <p:spPr>
            <a:xfrm>
              <a:off x="8665028" y="2325196"/>
              <a:ext cx="383176" cy="34834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1E0110-4FAD-4A44-B811-654F946A8C1A}"/>
              </a:ext>
            </a:extLst>
          </p:cNvPr>
          <p:cNvSpPr txBox="1"/>
          <p:nvPr/>
        </p:nvSpPr>
        <p:spPr>
          <a:xfrm>
            <a:off x="528606" y="2342610"/>
            <a:ext cx="4713954" cy="2120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Correlation Coefficient of All Features</a:t>
            </a:r>
          </a:p>
          <a:p>
            <a:pPr>
              <a:lnSpc>
                <a:spcPct val="150000"/>
              </a:lnSpc>
            </a:pPr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Strong correlation between-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Love  &amp; Care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Haha &amp; Angry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5D9AE-1B27-44AB-B776-8B6225275D27}"/>
              </a:ext>
            </a:extLst>
          </p:cNvPr>
          <p:cNvSpPr txBox="1"/>
          <p:nvPr/>
        </p:nvSpPr>
        <p:spPr>
          <a:xfrm>
            <a:off x="6592395" y="6148137"/>
            <a:ext cx="487592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Fig: Correlation co-efficient of features of all datapoints</a:t>
            </a:r>
          </a:p>
        </p:txBody>
      </p:sp>
    </p:spTree>
    <p:extLst>
      <p:ext uri="{BB962C8B-B14F-4D97-AF65-F5344CB8AC3E}">
        <p14:creationId xmlns:p14="http://schemas.microsoft.com/office/powerpoint/2010/main" val="2810444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BanglaBERT</a:t>
            </a:r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AAE7F-4407-47DD-BB24-1A54E288E4D2}"/>
              </a:ext>
            </a:extLst>
          </p:cNvPr>
          <p:cNvSpPr txBox="1"/>
          <p:nvPr/>
        </p:nvSpPr>
        <p:spPr>
          <a:xfrm>
            <a:off x="605246" y="1280157"/>
            <a:ext cx="1098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Evaluation Results of </a:t>
            </a:r>
            <a:r>
              <a:rPr lang="en-US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BanglaBERT</a:t>
            </a:r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2566F-AECA-4A2A-8C1E-4C862C0DE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" y="1823654"/>
            <a:ext cx="6779623" cy="35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00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BanglaBERT</a:t>
            </a:r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AAE7F-4407-47DD-BB24-1A54E288E4D2}"/>
              </a:ext>
            </a:extLst>
          </p:cNvPr>
          <p:cNvSpPr txBox="1"/>
          <p:nvPr/>
        </p:nvSpPr>
        <p:spPr>
          <a:xfrm>
            <a:off x="605246" y="1280157"/>
            <a:ext cx="1098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Evaluation Results of </a:t>
            </a:r>
            <a:r>
              <a:rPr lang="en-US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BanglaBERT</a:t>
            </a:r>
            <a:endParaRPr lang="en-US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54524-DBA2-49EC-9D5D-AD3E62B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" y="1811344"/>
            <a:ext cx="6631579" cy="45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49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 Neural Network w/o class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AAE7F-4407-47DD-BB24-1A54E288E4D2}"/>
              </a:ext>
            </a:extLst>
          </p:cNvPr>
          <p:cNvSpPr txBox="1"/>
          <p:nvPr/>
        </p:nvSpPr>
        <p:spPr>
          <a:xfrm>
            <a:off x="605246" y="1280157"/>
            <a:ext cx="1098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Confusion Matrix of Neural Network w/o class 7 data, Epoch = 200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32CB-9854-4326-8751-773BAC27F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38" y="1743238"/>
            <a:ext cx="6178731" cy="4634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F0EE9-89BD-4367-8C68-20366219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70" y="2043411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B8EE9A-0480-4AAF-831B-293878F2C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9794814"/>
              </p:ext>
            </p:extLst>
          </p:nvPr>
        </p:nvGraphicFramePr>
        <p:xfrm>
          <a:off x="946331" y="1648098"/>
          <a:ext cx="10299338" cy="429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2801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B8EE9A-0480-4AAF-831B-293878F2C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561891"/>
              </p:ext>
            </p:extLst>
          </p:nvPr>
        </p:nvGraphicFramePr>
        <p:xfrm>
          <a:off x="946331" y="1648098"/>
          <a:ext cx="10299338" cy="429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598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A6804A-12ED-4658-B6D0-E1C98459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53" y="1709738"/>
            <a:ext cx="11573691" cy="28527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327435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Problem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B8EE9A-0480-4AAF-831B-293878F2C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338799"/>
              </p:ext>
            </p:extLst>
          </p:nvPr>
        </p:nvGraphicFramePr>
        <p:xfrm>
          <a:off x="946331" y="1648098"/>
          <a:ext cx="10299338" cy="429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47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A605B7-9E83-4316-ABB2-2273B5FDF58B}"/>
              </a:ext>
            </a:extLst>
          </p:cNvPr>
          <p:cNvSpPr/>
          <p:nvPr/>
        </p:nvSpPr>
        <p:spPr>
          <a:xfrm>
            <a:off x="603068" y="1267631"/>
            <a:ext cx="10977151" cy="1520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Facebook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624AD-4C43-4587-AE84-1DB3D617AD3A}"/>
              </a:ext>
            </a:extLst>
          </p:cNvPr>
          <p:cNvSpPr txBox="1"/>
          <p:nvPr/>
        </p:nvSpPr>
        <p:spPr>
          <a:xfrm>
            <a:off x="607423" y="4701187"/>
            <a:ext cx="10981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Hateful Speech Detection in Public Facebook Pages for the Bengali Language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Alvi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Md </a:t>
            </a: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Ishmam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Sadia Sharmin</a:t>
            </a: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2019 18th IEEE International Conference On Machine Learning And Applications (ICMLA)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https://doi.org/10.1109/ICMLA.2019.00104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79ED-C74F-4C40-8084-50BA709B77E3}"/>
              </a:ext>
            </a:extLst>
          </p:cNvPr>
          <p:cNvSpPr txBox="1"/>
          <p:nvPr/>
        </p:nvSpPr>
        <p:spPr>
          <a:xfrm>
            <a:off x="607424" y="2800370"/>
            <a:ext cx="109771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b="1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on Bengali Facebook Comments To Predict Fan's Emotions Towards a Celebrity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i="0" dirty="0" err="1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Serajus</a:t>
            </a:r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 Salekin, et. 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al </a:t>
            </a:r>
            <a:endParaRPr lang="en-US" sz="1400" i="0" dirty="0">
              <a:effectLst/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2021 Journal of Engineering Advancements Vol. 02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3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https://doi.org/10.38032/jea.2021.03.001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3561-8750-4993-A58A-87CDCBF74490}"/>
              </a:ext>
            </a:extLst>
          </p:cNvPr>
          <p:cNvSpPr txBox="1"/>
          <p:nvPr/>
        </p:nvSpPr>
        <p:spPr>
          <a:xfrm>
            <a:off x="603068" y="1238108"/>
            <a:ext cx="1098150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Interaction Based </a:t>
            </a:r>
            <a:r>
              <a:rPr lang="en-US" b="1" i="0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Credibility Analysis of News on Facebook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Using Machine Learning Methodologies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Sudipa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Saha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Tasin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Hoque,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Khandaker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Abrar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Nadib</a:t>
            </a:r>
            <a:endParaRPr lang="en-US" sz="1400" i="0" u="none" strike="noStrike" baseline="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/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2022 Undergraduate Thesis, Department of CSE, BUET</a:t>
            </a:r>
          </a:p>
        </p:txBody>
      </p:sp>
    </p:spTree>
    <p:extLst>
      <p:ext uri="{BB962C8B-B14F-4D97-AF65-F5344CB8AC3E}">
        <p14:creationId xmlns:p14="http://schemas.microsoft.com/office/powerpoint/2010/main" val="230568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A605B7-9E83-4316-ABB2-2273B5FDF58B}"/>
              </a:ext>
            </a:extLst>
          </p:cNvPr>
          <p:cNvSpPr/>
          <p:nvPr/>
        </p:nvSpPr>
        <p:spPr>
          <a:xfrm>
            <a:off x="609601" y="2801890"/>
            <a:ext cx="10977151" cy="17989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Facebook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624AD-4C43-4587-AE84-1DB3D617AD3A}"/>
              </a:ext>
            </a:extLst>
          </p:cNvPr>
          <p:cNvSpPr txBox="1"/>
          <p:nvPr/>
        </p:nvSpPr>
        <p:spPr>
          <a:xfrm>
            <a:off x="607423" y="4701187"/>
            <a:ext cx="10981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Hateful Speech Detection in Public Facebook Pages for the Bengali Language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Alvi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Md </a:t>
            </a: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Ishmam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Sadia Sharmin</a:t>
            </a: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2019 18th IEEE International Conference On Machine Learning And Applications (ICMLA)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https://doi.org/10.1109/ICMLA.2019.00104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79ED-C74F-4C40-8084-50BA709B77E3}"/>
              </a:ext>
            </a:extLst>
          </p:cNvPr>
          <p:cNvSpPr txBox="1"/>
          <p:nvPr/>
        </p:nvSpPr>
        <p:spPr>
          <a:xfrm>
            <a:off x="607424" y="2800370"/>
            <a:ext cx="109771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b="1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on Bengali Facebook Comments To Predict Fan's Emotions Towards a Celebrity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i="0" dirty="0" err="1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Serajus</a:t>
            </a:r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 Salekin, et. 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al </a:t>
            </a:r>
            <a:endParaRPr lang="en-US" sz="1400" i="0" dirty="0">
              <a:effectLst/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2021 Journal of Engineering Advancements Vol. 02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3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https://doi.org/10.38032/jea.2021.03.001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3561-8750-4993-A58A-87CDCBF74490}"/>
              </a:ext>
            </a:extLst>
          </p:cNvPr>
          <p:cNvSpPr txBox="1"/>
          <p:nvPr/>
        </p:nvSpPr>
        <p:spPr>
          <a:xfrm>
            <a:off x="603068" y="1238108"/>
            <a:ext cx="1098150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Interaction Based Credibility Analysis of News on Facebook Using Machine Learning Methodologies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Sudipa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Saha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Tasin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Hoque,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Khandaker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Abrar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Nadib</a:t>
            </a:r>
            <a:endParaRPr lang="en-US" sz="1400" i="0" u="none" strike="noStrike" baseline="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/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2022 Undergraduate Thesis, Department of CSE, BUET</a:t>
            </a:r>
          </a:p>
        </p:txBody>
      </p:sp>
    </p:spTree>
    <p:extLst>
      <p:ext uri="{BB962C8B-B14F-4D97-AF65-F5344CB8AC3E}">
        <p14:creationId xmlns:p14="http://schemas.microsoft.com/office/powerpoint/2010/main" val="400815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A605B7-9E83-4316-ABB2-2273B5FDF58B}"/>
              </a:ext>
            </a:extLst>
          </p:cNvPr>
          <p:cNvSpPr/>
          <p:nvPr/>
        </p:nvSpPr>
        <p:spPr>
          <a:xfrm>
            <a:off x="603068" y="4654612"/>
            <a:ext cx="10977151" cy="1520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Facebook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624AD-4C43-4587-AE84-1DB3D617AD3A}"/>
              </a:ext>
            </a:extLst>
          </p:cNvPr>
          <p:cNvSpPr txBox="1"/>
          <p:nvPr/>
        </p:nvSpPr>
        <p:spPr>
          <a:xfrm>
            <a:off x="607423" y="4701187"/>
            <a:ext cx="10981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Hateful Speech Detection in Public Facebook Pages for the Bengali Language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Alvi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Md </a:t>
            </a:r>
            <a:r>
              <a:rPr lang="en-US" sz="140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Ishmam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Sadia Sharmin</a:t>
            </a: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2019 18th IEEE International Conference On Machine Learning And Applications (ICMLA)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https://doi.org/10.1109/ICMLA.2019.00104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79ED-C74F-4C40-8084-50BA709B77E3}"/>
              </a:ext>
            </a:extLst>
          </p:cNvPr>
          <p:cNvSpPr txBox="1"/>
          <p:nvPr/>
        </p:nvSpPr>
        <p:spPr>
          <a:xfrm>
            <a:off x="607424" y="2800370"/>
            <a:ext cx="109771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b="1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on Bengali Facebook Comments To Predict Fan's Emotions Towards a Celebrity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i="0" dirty="0" err="1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Serajus</a:t>
            </a:r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 Salekin, et. 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al </a:t>
            </a:r>
            <a:endParaRPr lang="en-US" sz="1400" i="0" dirty="0">
              <a:effectLst/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2021 Journal of Engineering Advancements Vol. 02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3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https://doi.org/10.38032/jea.2021.03.001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3561-8750-4993-A58A-87CDCBF74490}"/>
              </a:ext>
            </a:extLst>
          </p:cNvPr>
          <p:cNvSpPr txBox="1"/>
          <p:nvPr/>
        </p:nvSpPr>
        <p:spPr>
          <a:xfrm>
            <a:off x="603068" y="1238108"/>
            <a:ext cx="1098150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Interaction Based Credibility Analysis of News on Facebook Using Machine Learning Methodologies</a:t>
            </a:r>
            <a:endParaRPr lang="en-US" b="1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Sudipa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Saha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Tasin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Hoque,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Khandaker</a:t>
            </a: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Abrar </a:t>
            </a:r>
            <a:r>
              <a:rPr lang="en-US" sz="1400" i="0" u="none" strike="noStrike" baseline="0" dirty="0" err="1">
                <a:latin typeface="Wix Madefor Text" panose="020B0503020203020203" pitchFamily="34" charset="0"/>
                <a:cs typeface="Wix Madefor Text" panose="020B0503020203020203" pitchFamily="34" charset="0"/>
              </a:rPr>
              <a:t>Nadib</a:t>
            </a:r>
            <a:endParaRPr lang="en-US" sz="1400" i="0" u="none" strike="noStrike" baseline="0" dirty="0"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pPr algn="l"/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2022 Undergraduate Thesis, Department of CSE, BUET</a:t>
            </a:r>
          </a:p>
        </p:txBody>
      </p:sp>
    </p:spTree>
    <p:extLst>
      <p:ext uri="{BB962C8B-B14F-4D97-AF65-F5344CB8AC3E}">
        <p14:creationId xmlns:p14="http://schemas.microsoft.com/office/powerpoint/2010/main" val="144988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1AB-A281-4C9B-A41B-52551747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09" y="1"/>
            <a:ext cx="12200709" cy="103632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 Related Works </a:t>
            </a:r>
            <a:r>
              <a:rPr lang="en-US" sz="2000" b="1" dirty="0">
                <a:solidFill>
                  <a:schemeClr val="bg1"/>
                </a:solidFill>
                <a:latin typeface="Wix Madefor Text" panose="020B0503020203020203" pitchFamily="34" charset="0"/>
                <a:cs typeface="Wix Madefor Text" panose="020B0503020203020203" pitchFamily="34" charset="0"/>
              </a:rPr>
              <a:t>| Food Review Domain</a:t>
            </a:r>
            <a:endParaRPr lang="en-US" b="1" dirty="0">
              <a:solidFill>
                <a:schemeClr val="bg1"/>
              </a:solidFill>
              <a:latin typeface="Wix Madefor Text" panose="020B0503020203020203" pitchFamily="34" charset="0"/>
              <a:cs typeface="Wix Madefor Text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624AD-4C43-4587-AE84-1DB3D617AD3A}"/>
              </a:ext>
            </a:extLst>
          </p:cNvPr>
          <p:cNvSpPr txBox="1"/>
          <p:nvPr/>
        </p:nvSpPr>
        <p:spPr>
          <a:xfrm>
            <a:off x="607423" y="4300593"/>
            <a:ext cx="1098150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[3] </a:t>
            </a:r>
            <a:r>
              <a:rPr lang="en-US" b="1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of Bengali Texts on Online Restaurant Reviews Using Multinomial Naive Bayes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Omar Sharif, et al.</a:t>
            </a:r>
          </a:p>
          <a:p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2019 1st International Conference on Advances in Science, Engineering and Robotics Technology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2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2"/>
              </a:rPr>
              <a:t>https://doi.org/10.1109/ICASERT.2019.8934655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D393C-F6F0-4978-AAA5-BA63EECBF6C0}"/>
              </a:ext>
            </a:extLst>
          </p:cNvPr>
          <p:cNvSpPr txBox="1"/>
          <p:nvPr/>
        </p:nvSpPr>
        <p:spPr>
          <a:xfrm>
            <a:off x="607424" y="2769350"/>
            <a:ext cx="1097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[2] </a:t>
            </a:r>
            <a:r>
              <a:rPr lang="en-US" b="1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on Food Review using Machine Learning Approach</a:t>
            </a:r>
          </a:p>
          <a:p>
            <a:pPr>
              <a:lnSpc>
                <a:spcPct val="150000"/>
              </a:lnSpc>
            </a:pPr>
            <a:r>
              <a:rPr lang="en-US" sz="1400" i="0" dirty="0" err="1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Nourin</a:t>
            </a:r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 Islam, et </a:t>
            </a: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al.</a:t>
            </a:r>
            <a:endParaRPr lang="en-US" sz="1400" i="0" dirty="0">
              <a:effectLst/>
              <a:latin typeface="Wix Madefor Text" panose="020B0503020203020203" pitchFamily="34" charset="0"/>
              <a:cs typeface="Wix Madefor Text" panose="020B0503020203020203" pitchFamily="34" charset="0"/>
            </a:endParaRPr>
          </a:p>
          <a:p>
            <a:r>
              <a:rPr lang="en-US" sz="1400" i="0" dirty="0">
                <a:effectLst/>
                <a:latin typeface="Wix Madefor Text" panose="020B0503020203020203" pitchFamily="34" charset="0"/>
                <a:cs typeface="Wix Madefor Text" panose="020B0503020203020203" pitchFamily="34" charset="0"/>
              </a:rPr>
              <a:t>2021 Journal of Engineering Advancements Vol. 02</a:t>
            </a:r>
          </a:p>
          <a:p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3"/>
            </a:endParaRPr>
          </a:p>
          <a:p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3"/>
              </a:rPr>
              <a:t>https://doi.org/10.38032/jea.2021.03.001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26ECB-1084-4A1B-8960-6D2232E8602E}"/>
              </a:ext>
            </a:extLst>
          </p:cNvPr>
          <p:cNvSpPr txBox="1"/>
          <p:nvPr/>
        </p:nvSpPr>
        <p:spPr>
          <a:xfrm>
            <a:off x="603068" y="1238108"/>
            <a:ext cx="10981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[1] </a:t>
            </a:r>
            <a:r>
              <a:rPr lang="en-US" b="1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Sentiment Analysis Techniques on Food Reviews Using Machine Learning</a:t>
            </a:r>
          </a:p>
          <a:p>
            <a:pPr algn="l">
              <a:lnSpc>
                <a:spcPct val="150000"/>
              </a:lnSpc>
            </a:pPr>
            <a:r>
              <a:rPr lang="en-US" sz="1400" i="0" u="none" strike="noStrike" baseline="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Shilpa Gite, et al.</a:t>
            </a:r>
          </a:p>
          <a:p>
            <a:pPr algn="l"/>
            <a:r>
              <a:rPr lang="en-US" sz="14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2021 Proceedings of Second International Conference on Computing, Communications, and Cyber-Security</a:t>
            </a:r>
          </a:p>
          <a:p>
            <a:pPr algn="l"/>
            <a:endParaRPr lang="en-US" sz="1100" dirty="0">
              <a:latin typeface="Wix Madefor Text" panose="020B0503020203020203" pitchFamily="34" charset="0"/>
              <a:cs typeface="Wix Madefor Text" panose="020B0503020203020203" pitchFamily="34" charset="0"/>
              <a:hlinkClick r:id="rId4"/>
            </a:endParaRPr>
          </a:p>
          <a:p>
            <a:pPr algn="l"/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  <a:hlinkClick r:id="rId4"/>
              </a:rPr>
              <a:t>https://doi.org/10.1007/978-981-16-0733-2_36</a:t>
            </a:r>
            <a:r>
              <a:rPr lang="en-US" sz="1100" dirty="0">
                <a:latin typeface="Wix Madefor Text" panose="020B0503020203020203" pitchFamily="34" charset="0"/>
                <a:cs typeface="Wix Madefor Text" panose="020B0503020203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90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</TotalTime>
  <Words>1638</Words>
  <Application>Microsoft Office PowerPoint</Application>
  <PresentationFormat>Widescreen</PresentationFormat>
  <Paragraphs>361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Wix Madefor Text</vt:lpstr>
      <vt:lpstr>Wix Madefor Text SemiBold</vt:lpstr>
      <vt:lpstr>Arial</vt:lpstr>
      <vt:lpstr>Cambria Math</vt:lpstr>
      <vt:lpstr>Product Sans</vt:lpstr>
      <vt:lpstr>Calibri Light</vt:lpstr>
      <vt:lpstr>Wix Madefor Text Medium</vt:lpstr>
      <vt:lpstr>Calibri</vt:lpstr>
      <vt:lpstr>Office Theme</vt:lpstr>
      <vt:lpstr>Interaction and NLP Based Sentiment Analysis of Bangla Food Review in Social Media</vt:lpstr>
      <vt:lpstr>Motivation</vt:lpstr>
      <vt:lpstr> Motivation</vt:lpstr>
      <vt:lpstr> Motivation | Facebook</vt:lpstr>
      <vt:lpstr>Related Works</vt:lpstr>
      <vt:lpstr> Related Works | Facebook Domain</vt:lpstr>
      <vt:lpstr> Related Works | Facebook Domain</vt:lpstr>
      <vt:lpstr> Related Works | Facebook Domain</vt:lpstr>
      <vt:lpstr> Related Works | Food Review Domain</vt:lpstr>
      <vt:lpstr> Related Works | Food Review Domain</vt:lpstr>
      <vt:lpstr> Related Works | Food Review Domain</vt:lpstr>
      <vt:lpstr> Related Works | Food Review Domain</vt:lpstr>
      <vt:lpstr>Problem</vt:lpstr>
      <vt:lpstr> Problem</vt:lpstr>
      <vt:lpstr> Problem | Bangladeshi Top Food Vloggers &amp; Influencers</vt:lpstr>
      <vt:lpstr> Problem</vt:lpstr>
      <vt:lpstr>Data Collection &amp; Pre-processing</vt:lpstr>
      <vt:lpstr> Data Collection &amp; Pre-processing</vt:lpstr>
      <vt:lpstr> Data Collection &amp; Pre-processing</vt:lpstr>
      <vt:lpstr> Data Collection &amp; Pre-processing</vt:lpstr>
      <vt:lpstr> Data Collection &amp; Pre-processing</vt:lpstr>
      <vt:lpstr> Data Collection &amp; Pre-processing</vt:lpstr>
      <vt:lpstr> Data Collection &amp; Pre-processing</vt:lpstr>
      <vt:lpstr> Data Collection &amp; Pre-processing</vt:lpstr>
      <vt:lpstr>Methodology</vt:lpstr>
      <vt:lpstr> Methodology</vt:lpstr>
      <vt:lpstr> Methodology</vt:lpstr>
      <vt:lpstr> Methodology</vt:lpstr>
      <vt:lpstr> Methodology</vt:lpstr>
      <vt:lpstr> Methodology</vt:lpstr>
      <vt:lpstr>Results</vt:lpstr>
      <vt:lpstr> Results</vt:lpstr>
      <vt:lpstr> Results</vt:lpstr>
      <vt:lpstr> Results</vt:lpstr>
      <vt:lpstr> Results</vt:lpstr>
      <vt:lpstr> Results</vt:lpstr>
      <vt:lpstr> Results</vt:lpstr>
      <vt:lpstr>Contributions</vt:lpstr>
      <vt:lpstr> Contributions</vt:lpstr>
      <vt:lpstr> Future Work</vt:lpstr>
      <vt:lpstr>Thank you</vt:lpstr>
      <vt:lpstr>Appendix</vt:lpstr>
      <vt:lpstr> Motivation</vt:lpstr>
      <vt:lpstr> Methodology</vt:lpstr>
      <vt:lpstr>  BanglaBERT Score</vt:lpstr>
      <vt:lpstr>  BanglaBERT Score</vt:lpstr>
      <vt:lpstr>  Neural Network w/o class 7</vt:lpstr>
      <vt:lpstr> Problem</vt:lpstr>
      <vt:lpstr> Problem</vt:lpstr>
      <vt:lpstr>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and NLP Based Sentiment Analysis of Bangla Food Review in Social Media</dc:title>
  <dc:creator>Ataf Fazledin Ahamed</dc:creator>
  <cp:lastModifiedBy>Ataf Fazledin Ahamed</cp:lastModifiedBy>
  <cp:revision>330</cp:revision>
  <dcterms:created xsi:type="dcterms:W3CDTF">2023-05-11T11:55:43Z</dcterms:created>
  <dcterms:modified xsi:type="dcterms:W3CDTF">2023-05-20T04:47:35Z</dcterms:modified>
</cp:coreProperties>
</file>